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261" r:id="rId3"/>
    <p:sldId id="257" r:id="rId4"/>
    <p:sldId id="2719" r:id="rId5"/>
    <p:sldId id="263" r:id="rId6"/>
    <p:sldId id="2733" r:id="rId7"/>
    <p:sldId id="2766" r:id="rId8"/>
    <p:sldId id="2720" r:id="rId9"/>
    <p:sldId id="2770" r:id="rId10"/>
    <p:sldId id="2771" r:id="rId11"/>
    <p:sldId id="2772" r:id="rId12"/>
    <p:sldId id="2776" r:id="rId13"/>
    <p:sldId id="2773" r:id="rId14"/>
    <p:sldId id="2775" r:id="rId15"/>
    <p:sldId id="2774" r:id="rId16"/>
    <p:sldId id="266" r:id="rId17"/>
    <p:sldId id="2767" r:id="rId18"/>
    <p:sldId id="268" r:id="rId19"/>
    <p:sldId id="269" r:id="rId20"/>
    <p:sldId id="270" r:id="rId21"/>
    <p:sldId id="271" r:id="rId22"/>
    <p:sldId id="2768" r:id="rId23"/>
    <p:sldId id="2769" r:id="rId24"/>
    <p:sldId id="272" r:id="rId25"/>
    <p:sldId id="285" r:id="rId26"/>
    <p:sldId id="286" r:id="rId27"/>
    <p:sldId id="273" r:id="rId28"/>
    <p:sldId id="274" r:id="rId2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93D1B7-5AFB-4D86-B9BF-6836E4201225}" v="173" dt="2022-08-05T16:25:05.94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74" d="100"/>
          <a:sy n="74" d="100"/>
        </p:scale>
        <p:origin x="93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jp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jpeg"/><Relationship Id="rId16" Type="http://schemas.openxmlformats.org/officeDocument/2006/relationships/image" Target="../media/image23.png"/><Relationship Id="rId1" Type="http://schemas.openxmlformats.org/officeDocument/2006/relationships/image" Target="../media/image8.png"/><Relationship Id="rId6" Type="http://schemas.openxmlformats.org/officeDocument/2006/relationships/image" Target="../media/image13.png"/><Relationship Id="rId11" Type="http://schemas.openxmlformats.org/officeDocument/2006/relationships/image" Target="../media/image18.1"/><Relationship Id="rId5" Type="http://schemas.openxmlformats.org/officeDocument/2006/relationships/image" Target="../media/image12.jpg"/><Relationship Id="rId15" Type="http://schemas.openxmlformats.org/officeDocument/2006/relationships/image" Target="../media/image22.png"/><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png"/><Relationship Id="rId14" Type="http://schemas.openxmlformats.org/officeDocument/2006/relationships/image" Target="../media/image21.jpg"/></Relationships>
</file>

<file path=ppt/diagrams/_rels/drawing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jp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jpeg"/><Relationship Id="rId16" Type="http://schemas.openxmlformats.org/officeDocument/2006/relationships/image" Target="../media/image23.png"/><Relationship Id="rId1" Type="http://schemas.openxmlformats.org/officeDocument/2006/relationships/image" Target="../media/image8.png"/><Relationship Id="rId6" Type="http://schemas.openxmlformats.org/officeDocument/2006/relationships/image" Target="../media/image13.png"/><Relationship Id="rId11" Type="http://schemas.openxmlformats.org/officeDocument/2006/relationships/image" Target="../media/image18.1"/><Relationship Id="rId5" Type="http://schemas.openxmlformats.org/officeDocument/2006/relationships/image" Target="../media/image12.jpg"/><Relationship Id="rId15" Type="http://schemas.openxmlformats.org/officeDocument/2006/relationships/image" Target="../media/image22.png"/><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png"/><Relationship Id="rId14" Type="http://schemas.openxmlformats.org/officeDocument/2006/relationships/image" Target="../media/image21.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3BCE12-1D6B-459F-8796-713D103C0E8B}"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IN"/>
        </a:p>
      </dgm:t>
    </dgm:pt>
    <dgm:pt modelId="{183090A1-D8E8-4930-8691-E72994DE9659}">
      <dgm:prSet phldrT="[Text]" custT="1"/>
      <dgm:spPr/>
      <dgm:t>
        <a:bodyPr/>
        <a:lstStyle/>
        <a:p>
          <a:r>
            <a:rPr lang="en-IN" sz="1600" dirty="0">
              <a:latin typeface="+mn-lt"/>
            </a:rPr>
            <a:t>Promote EV car brand</a:t>
          </a:r>
        </a:p>
      </dgm:t>
    </dgm:pt>
    <dgm:pt modelId="{DD61CF92-AE8E-403D-AE27-6EF678818A35}" type="parTrans" cxnId="{A798CFA2-5B41-4462-8BB7-65436FBAC0A6}">
      <dgm:prSet/>
      <dgm:spPr/>
      <dgm:t>
        <a:bodyPr/>
        <a:lstStyle/>
        <a:p>
          <a:endParaRPr lang="en-IN" sz="1600"/>
        </a:p>
      </dgm:t>
    </dgm:pt>
    <dgm:pt modelId="{FF2C42A1-8F7A-442E-9045-383F1D7E8518}" type="sibTrans" cxnId="{A798CFA2-5B41-4462-8BB7-65436FBAC0A6}">
      <dgm:prSet/>
      <dgm:spPr/>
      <dgm:t>
        <a:bodyPr/>
        <a:lstStyle/>
        <a:p>
          <a:endParaRPr lang="en-IN" sz="1600"/>
        </a:p>
      </dgm:t>
    </dgm:pt>
    <dgm:pt modelId="{AD07E3BE-C6CF-4BB8-AA6C-DDCB3F9AC1A8}">
      <dgm:prSet phldrT="[Text]" custT="1"/>
      <dgm:spPr/>
      <dgm:t>
        <a:bodyPr/>
        <a:lstStyle/>
        <a:p>
          <a:r>
            <a:rPr lang="en-IN" sz="1600" dirty="0">
              <a:latin typeface="+mn-lt"/>
            </a:rPr>
            <a:t>E-commerce for EV car</a:t>
          </a:r>
        </a:p>
      </dgm:t>
    </dgm:pt>
    <dgm:pt modelId="{C446F7D0-4B4B-40AC-8FCD-E8F04EC2CA8F}" type="parTrans" cxnId="{5CA15DCF-CB7E-478B-880D-BB46181167D7}">
      <dgm:prSet/>
      <dgm:spPr/>
      <dgm:t>
        <a:bodyPr/>
        <a:lstStyle/>
        <a:p>
          <a:endParaRPr lang="en-IN" sz="1600"/>
        </a:p>
      </dgm:t>
    </dgm:pt>
    <dgm:pt modelId="{923B3DAF-AF4A-4336-8362-3319D802E960}" type="sibTrans" cxnId="{5CA15DCF-CB7E-478B-880D-BB46181167D7}">
      <dgm:prSet/>
      <dgm:spPr/>
      <dgm:t>
        <a:bodyPr/>
        <a:lstStyle/>
        <a:p>
          <a:endParaRPr lang="en-IN" sz="1600"/>
        </a:p>
      </dgm:t>
    </dgm:pt>
    <dgm:pt modelId="{2CA056F0-2769-45CC-B445-6C8A7DD66D91}">
      <dgm:prSet phldrT="[Text]" custT="1"/>
      <dgm:spPr/>
      <dgm:t>
        <a:bodyPr/>
        <a:lstStyle/>
        <a:p>
          <a:r>
            <a:rPr lang="en-IN" sz="1600" dirty="0">
              <a:latin typeface="+mn-lt"/>
            </a:rPr>
            <a:t>Customer Service</a:t>
          </a:r>
        </a:p>
      </dgm:t>
    </dgm:pt>
    <dgm:pt modelId="{67826CD0-D44B-40D1-8E16-2FF9754D4063}" type="parTrans" cxnId="{19D6907A-88CE-4BD3-8247-E994417EECDB}">
      <dgm:prSet/>
      <dgm:spPr/>
      <dgm:t>
        <a:bodyPr/>
        <a:lstStyle/>
        <a:p>
          <a:endParaRPr lang="en-IN" sz="1600"/>
        </a:p>
      </dgm:t>
    </dgm:pt>
    <dgm:pt modelId="{EE372804-51A0-455D-B269-D2CACAB4568A}" type="sibTrans" cxnId="{19D6907A-88CE-4BD3-8247-E994417EECDB}">
      <dgm:prSet/>
      <dgm:spPr/>
      <dgm:t>
        <a:bodyPr/>
        <a:lstStyle/>
        <a:p>
          <a:endParaRPr lang="en-IN" sz="1600"/>
        </a:p>
      </dgm:t>
    </dgm:pt>
    <dgm:pt modelId="{5DA07245-EEE7-44DA-86F3-CDA636C742A8}">
      <dgm:prSet phldrT="[Text]" custT="1"/>
      <dgm:spPr/>
      <dgm:t>
        <a:bodyPr/>
        <a:lstStyle/>
        <a:p>
          <a:r>
            <a:rPr lang="en-IN" sz="1600" dirty="0">
              <a:latin typeface="+mn-lt"/>
            </a:rPr>
            <a:t>Benchmark to charge EV app</a:t>
          </a:r>
        </a:p>
      </dgm:t>
    </dgm:pt>
    <dgm:pt modelId="{7B6D046B-D207-41F7-9385-3EC6418238E9}" type="parTrans" cxnId="{B8C5A188-2E93-4BEA-A774-8A1224DEC184}">
      <dgm:prSet/>
      <dgm:spPr/>
      <dgm:t>
        <a:bodyPr/>
        <a:lstStyle/>
        <a:p>
          <a:endParaRPr lang="en-IN" sz="1600"/>
        </a:p>
      </dgm:t>
    </dgm:pt>
    <dgm:pt modelId="{B029CC95-D794-4F28-8DC3-2E12310DA2A7}" type="sibTrans" cxnId="{B8C5A188-2E93-4BEA-A774-8A1224DEC184}">
      <dgm:prSet/>
      <dgm:spPr/>
      <dgm:t>
        <a:bodyPr/>
        <a:lstStyle/>
        <a:p>
          <a:endParaRPr lang="en-IN" sz="1600"/>
        </a:p>
      </dgm:t>
    </dgm:pt>
    <dgm:pt modelId="{8B9EDEAB-B868-4065-95E2-87B83B2BE24D}">
      <dgm:prSet phldrT="[Text]" custT="1"/>
      <dgm:spPr/>
      <dgm:t>
        <a:bodyPr/>
        <a:lstStyle/>
        <a:p>
          <a:r>
            <a:rPr lang="en-IN" sz="1600" dirty="0">
              <a:latin typeface="+mn-lt"/>
            </a:rPr>
            <a:t>Charge Station Map</a:t>
          </a:r>
        </a:p>
      </dgm:t>
    </dgm:pt>
    <dgm:pt modelId="{3557B2EC-6ADB-4950-B4D4-74A436598A53}" type="parTrans" cxnId="{7F734EFE-7A1A-4502-BAF6-63089176CE30}">
      <dgm:prSet/>
      <dgm:spPr/>
      <dgm:t>
        <a:bodyPr/>
        <a:lstStyle/>
        <a:p>
          <a:endParaRPr lang="en-IN" sz="1600"/>
        </a:p>
      </dgm:t>
    </dgm:pt>
    <dgm:pt modelId="{DB2F4CC8-3DDE-4B45-9A66-98DEA85DF6E4}" type="sibTrans" cxnId="{7F734EFE-7A1A-4502-BAF6-63089176CE30}">
      <dgm:prSet/>
      <dgm:spPr/>
      <dgm:t>
        <a:bodyPr/>
        <a:lstStyle/>
        <a:p>
          <a:endParaRPr lang="en-IN" sz="1600"/>
        </a:p>
      </dgm:t>
    </dgm:pt>
    <dgm:pt modelId="{C0D62124-6EE7-4EB6-903F-20D9091B7632}">
      <dgm:prSet phldrT="[Text]" custT="1"/>
      <dgm:spPr/>
      <dgm:t>
        <a:bodyPr/>
        <a:lstStyle/>
        <a:p>
          <a:r>
            <a:rPr lang="en-IN" sz="1600" dirty="0">
              <a:latin typeface="+mn-lt"/>
            </a:rPr>
            <a:t>Pay Charging station</a:t>
          </a:r>
        </a:p>
      </dgm:t>
    </dgm:pt>
    <dgm:pt modelId="{3E06591B-F19E-4355-85F9-DF29AF556E2F}" type="parTrans" cxnId="{6EECAF2A-9319-4AC2-BBA4-34A8D9FE1FE6}">
      <dgm:prSet/>
      <dgm:spPr/>
      <dgm:t>
        <a:bodyPr/>
        <a:lstStyle/>
        <a:p>
          <a:endParaRPr lang="en-IN" sz="1600"/>
        </a:p>
      </dgm:t>
    </dgm:pt>
    <dgm:pt modelId="{127EC3E4-3B44-4C32-9314-BBDEB146FD09}" type="sibTrans" cxnId="{6EECAF2A-9319-4AC2-BBA4-34A8D9FE1FE6}">
      <dgm:prSet/>
      <dgm:spPr/>
      <dgm:t>
        <a:bodyPr/>
        <a:lstStyle/>
        <a:p>
          <a:endParaRPr lang="en-IN" sz="1600"/>
        </a:p>
      </dgm:t>
    </dgm:pt>
    <dgm:pt modelId="{E4963FAC-0E97-4CF4-A843-E153670F7777}">
      <dgm:prSet phldrT="[Text]" custT="1"/>
      <dgm:spPr/>
      <dgm:t>
        <a:bodyPr/>
        <a:lstStyle/>
        <a:p>
          <a:r>
            <a:rPr lang="en-IN" sz="1600" dirty="0">
              <a:latin typeface="+mn-lt"/>
            </a:rPr>
            <a:t>Track car Status</a:t>
          </a:r>
        </a:p>
      </dgm:t>
    </dgm:pt>
    <dgm:pt modelId="{128FAFA4-F88A-46A4-B006-D5E5C9FB41AC}" type="parTrans" cxnId="{88652EFC-0272-462C-8B82-1FEDDEDD91A2}">
      <dgm:prSet/>
      <dgm:spPr/>
      <dgm:t>
        <a:bodyPr/>
        <a:lstStyle/>
        <a:p>
          <a:endParaRPr lang="en-IN" sz="1600"/>
        </a:p>
      </dgm:t>
    </dgm:pt>
    <dgm:pt modelId="{75A76CDD-11D1-4750-AF34-91987FA0226F}" type="sibTrans" cxnId="{88652EFC-0272-462C-8B82-1FEDDEDD91A2}">
      <dgm:prSet/>
      <dgm:spPr/>
      <dgm:t>
        <a:bodyPr/>
        <a:lstStyle/>
        <a:p>
          <a:endParaRPr lang="en-IN" sz="1600"/>
        </a:p>
      </dgm:t>
    </dgm:pt>
    <dgm:pt modelId="{5A94DCB8-870E-49E8-B443-90B692801537}">
      <dgm:prSet phldrT="[Text]" custT="1"/>
      <dgm:spPr/>
      <dgm:t>
        <a:bodyPr/>
        <a:lstStyle/>
        <a:p>
          <a:r>
            <a:rPr lang="en-IN" sz="1600" dirty="0">
              <a:latin typeface="+mn-lt"/>
            </a:rPr>
            <a:t>Analyse: Driving pattern, Records</a:t>
          </a:r>
        </a:p>
      </dgm:t>
    </dgm:pt>
    <dgm:pt modelId="{94B052DA-E566-4724-B2DA-7C432ADD3A99}" type="parTrans" cxnId="{9045085A-DB45-4F9C-A04C-E1949B246F9E}">
      <dgm:prSet/>
      <dgm:spPr/>
      <dgm:t>
        <a:bodyPr/>
        <a:lstStyle/>
        <a:p>
          <a:endParaRPr lang="en-IN" sz="1600"/>
        </a:p>
      </dgm:t>
    </dgm:pt>
    <dgm:pt modelId="{FA991481-F4C4-48A3-B58A-9675BE70641B}" type="sibTrans" cxnId="{9045085A-DB45-4F9C-A04C-E1949B246F9E}">
      <dgm:prSet/>
      <dgm:spPr/>
      <dgm:t>
        <a:bodyPr/>
        <a:lstStyle/>
        <a:p>
          <a:endParaRPr lang="en-IN" sz="1600"/>
        </a:p>
      </dgm:t>
    </dgm:pt>
    <dgm:pt modelId="{0A08DC11-5657-45FD-B664-6ED50E2B2A2D}">
      <dgm:prSet phldrT="[Text]" custT="1"/>
      <dgm:spPr/>
      <dgm:t>
        <a:bodyPr/>
        <a:lstStyle/>
        <a:p>
          <a:r>
            <a:rPr lang="en-IN" sz="1600" dirty="0">
              <a:latin typeface="+mn-lt"/>
            </a:rPr>
            <a:t>Analyse: Car usage, location history</a:t>
          </a:r>
        </a:p>
      </dgm:t>
    </dgm:pt>
    <dgm:pt modelId="{7F230EA2-EC7B-4CBB-A021-523CFF7477D6}" type="parTrans" cxnId="{CCB2D97F-89D1-4B22-B843-9C7940338802}">
      <dgm:prSet/>
      <dgm:spPr/>
      <dgm:t>
        <a:bodyPr/>
        <a:lstStyle/>
        <a:p>
          <a:endParaRPr lang="en-IN" sz="1600"/>
        </a:p>
      </dgm:t>
    </dgm:pt>
    <dgm:pt modelId="{EBDCAD96-7DC3-443F-A042-A93F23B6F5B0}" type="sibTrans" cxnId="{CCB2D97F-89D1-4B22-B843-9C7940338802}">
      <dgm:prSet/>
      <dgm:spPr/>
      <dgm:t>
        <a:bodyPr/>
        <a:lstStyle/>
        <a:p>
          <a:endParaRPr lang="en-IN" sz="1600"/>
        </a:p>
      </dgm:t>
    </dgm:pt>
    <dgm:pt modelId="{F91F7DC5-831E-4089-8BC5-4627E8E2D2D0}">
      <dgm:prSet phldrT="[Text]" custT="1"/>
      <dgm:spPr/>
      <dgm:t>
        <a:bodyPr/>
        <a:lstStyle/>
        <a:p>
          <a:r>
            <a:rPr lang="en-IN" sz="1600" dirty="0">
              <a:latin typeface="+mn-lt"/>
            </a:rPr>
            <a:t>Car Loan</a:t>
          </a:r>
        </a:p>
      </dgm:t>
    </dgm:pt>
    <dgm:pt modelId="{7B664F91-4A72-41ED-A3C9-B259D75287E2}" type="parTrans" cxnId="{F91AAA0A-1061-4062-AE76-A40A9CC89D31}">
      <dgm:prSet/>
      <dgm:spPr/>
      <dgm:t>
        <a:bodyPr/>
        <a:lstStyle/>
        <a:p>
          <a:endParaRPr lang="en-IN" sz="1600"/>
        </a:p>
      </dgm:t>
    </dgm:pt>
    <dgm:pt modelId="{F5187D45-DD47-4B7A-B135-891D0AD2F19C}" type="sibTrans" cxnId="{F91AAA0A-1061-4062-AE76-A40A9CC89D31}">
      <dgm:prSet/>
      <dgm:spPr/>
      <dgm:t>
        <a:bodyPr/>
        <a:lstStyle/>
        <a:p>
          <a:endParaRPr lang="en-IN" sz="1600"/>
        </a:p>
      </dgm:t>
    </dgm:pt>
    <dgm:pt modelId="{BA8BFC3B-83AF-4CDC-A282-E64C32C4D5EB}">
      <dgm:prSet phldrT="[Text]" custT="1"/>
      <dgm:spPr/>
      <dgm:t>
        <a:bodyPr/>
        <a:lstStyle/>
        <a:p>
          <a:r>
            <a:rPr lang="en-IN" sz="1600" dirty="0">
              <a:latin typeface="+mn-lt"/>
            </a:rPr>
            <a:t>Car maintenance Service</a:t>
          </a:r>
        </a:p>
      </dgm:t>
    </dgm:pt>
    <dgm:pt modelId="{838DE0A1-26A4-4749-BDA1-367741371587}" type="parTrans" cxnId="{DA098044-CC62-41A5-BD59-6FE61784BA29}">
      <dgm:prSet/>
      <dgm:spPr/>
      <dgm:t>
        <a:bodyPr/>
        <a:lstStyle/>
        <a:p>
          <a:endParaRPr lang="en-IN" sz="1600"/>
        </a:p>
      </dgm:t>
    </dgm:pt>
    <dgm:pt modelId="{0E3318E3-D3C0-42D2-92CA-5917B74E07A2}" type="sibTrans" cxnId="{DA098044-CC62-41A5-BD59-6FE61784BA29}">
      <dgm:prSet/>
      <dgm:spPr/>
      <dgm:t>
        <a:bodyPr/>
        <a:lstStyle/>
        <a:p>
          <a:endParaRPr lang="en-IN" sz="1600"/>
        </a:p>
      </dgm:t>
    </dgm:pt>
    <dgm:pt modelId="{21018C2A-FE89-4C42-8279-863DAFD7048A}">
      <dgm:prSet phldrT="[Text]" custT="1"/>
      <dgm:spPr/>
      <dgm:t>
        <a:bodyPr/>
        <a:lstStyle/>
        <a:p>
          <a:r>
            <a:rPr lang="en-IN" sz="1600" dirty="0">
              <a:latin typeface="+mn-lt"/>
            </a:rPr>
            <a:t>Book Car</a:t>
          </a:r>
        </a:p>
      </dgm:t>
    </dgm:pt>
    <dgm:pt modelId="{FEA586A0-9C81-4BF3-B9E5-DBABF8DDD5EE}" type="parTrans" cxnId="{44D4EF5D-0BEC-4D72-8282-C2B8EE0E8C02}">
      <dgm:prSet/>
      <dgm:spPr/>
      <dgm:t>
        <a:bodyPr/>
        <a:lstStyle/>
        <a:p>
          <a:endParaRPr lang="en-IN" sz="1600"/>
        </a:p>
      </dgm:t>
    </dgm:pt>
    <dgm:pt modelId="{93B5C5D1-DEA8-4589-A102-14007E938322}" type="sibTrans" cxnId="{44D4EF5D-0BEC-4D72-8282-C2B8EE0E8C02}">
      <dgm:prSet/>
      <dgm:spPr/>
      <dgm:t>
        <a:bodyPr/>
        <a:lstStyle/>
        <a:p>
          <a:endParaRPr lang="en-IN" sz="1600"/>
        </a:p>
      </dgm:t>
    </dgm:pt>
    <dgm:pt modelId="{10CAD1EA-FF34-4B7E-9F6A-CA5F5B3FCB4C}">
      <dgm:prSet custT="1"/>
      <dgm:spPr/>
      <dgm:t>
        <a:bodyPr/>
        <a:lstStyle/>
        <a:p>
          <a:r>
            <a:rPr lang="en-IN" sz="1600" dirty="0">
              <a:latin typeface="+mn-lt"/>
            </a:rPr>
            <a:t>Buy Car</a:t>
          </a:r>
        </a:p>
      </dgm:t>
    </dgm:pt>
    <dgm:pt modelId="{12693DD8-EB51-4CC3-89A6-BD2BD3B7A98F}" type="parTrans" cxnId="{DCAD4EB4-E100-4EDC-9248-B4F0A1E43260}">
      <dgm:prSet/>
      <dgm:spPr/>
      <dgm:t>
        <a:bodyPr/>
        <a:lstStyle/>
        <a:p>
          <a:endParaRPr lang="en-IN" sz="1600"/>
        </a:p>
      </dgm:t>
    </dgm:pt>
    <dgm:pt modelId="{7C6270FB-AE15-4265-A825-52E3D4DFF826}" type="sibTrans" cxnId="{DCAD4EB4-E100-4EDC-9248-B4F0A1E43260}">
      <dgm:prSet/>
      <dgm:spPr/>
      <dgm:t>
        <a:bodyPr/>
        <a:lstStyle/>
        <a:p>
          <a:endParaRPr lang="en-IN" sz="1600"/>
        </a:p>
      </dgm:t>
    </dgm:pt>
    <dgm:pt modelId="{01C89444-76FC-4542-9C24-DE51350054B1}">
      <dgm:prSet custT="1"/>
      <dgm:spPr/>
      <dgm:t>
        <a:bodyPr/>
        <a:lstStyle/>
        <a:p>
          <a:r>
            <a:rPr lang="en-IN" sz="1600" dirty="0">
              <a:latin typeface="+mn-lt"/>
            </a:rPr>
            <a:t>Plug share</a:t>
          </a:r>
        </a:p>
      </dgm:t>
    </dgm:pt>
    <dgm:pt modelId="{B190CDB3-04BB-4793-BF72-99EF6E202AFD}" type="parTrans" cxnId="{CF34E638-D1C7-4005-99C1-1C80435A8845}">
      <dgm:prSet/>
      <dgm:spPr/>
      <dgm:t>
        <a:bodyPr/>
        <a:lstStyle/>
        <a:p>
          <a:endParaRPr lang="en-IN" sz="1600"/>
        </a:p>
      </dgm:t>
    </dgm:pt>
    <dgm:pt modelId="{7B9C0C7C-257F-46E9-9C8A-C48C8883B6E0}" type="sibTrans" cxnId="{CF34E638-D1C7-4005-99C1-1C80435A8845}">
      <dgm:prSet/>
      <dgm:spPr/>
      <dgm:t>
        <a:bodyPr/>
        <a:lstStyle/>
        <a:p>
          <a:endParaRPr lang="en-IN" sz="1600"/>
        </a:p>
      </dgm:t>
    </dgm:pt>
    <dgm:pt modelId="{80E601E2-3405-4126-93D1-F8AB77898D24}">
      <dgm:prSet custT="1"/>
      <dgm:spPr/>
      <dgm:t>
        <a:bodyPr/>
        <a:lstStyle/>
        <a:p>
          <a:r>
            <a:rPr lang="en-IN" sz="1600" dirty="0">
              <a:latin typeface="+mn-lt"/>
            </a:rPr>
            <a:t>Better Route Planner</a:t>
          </a:r>
        </a:p>
      </dgm:t>
    </dgm:pt>
    <dgm:pt modelId="{235D6F84-713D-4295-989F-BE45ACF30961}" type="parTrans" cxnId="{9742276C-D9FA-45C3-916F-2FBB384CF482}">
      <dgm:prSet/>
      <dgm:spPr/>
      <dgm:t>
        <a:bodyPr/>
        <a:lstStyle/>
        <a:p>
          <a:endParaRPr lang="en-IN" sz="1600"/>
        </a:p>
      </dgm:t>
    </dgm:pt>
    <dgm:pt modelId="{6601AB8F-9492-4756-A2ED-ADB847EBAB50}" type="sibTrans" cxnId="{9742276C-D9FA-45C3-916F-2FBB384CF482}">
      <dgm:prSet/>
      <dgm:spPr/>
      <dgm:t>
        <a:bodyPr/>
        <a:lstStyle/>
        <a:p>
          <a:endParaRPr lang="en-IN" sz="1600"/>
        </a:p>
      </dgm:t>
    </dgm:pt>
    <dgm:pt modelId="{CFFA0D73-13E0-4F04-9004-E47248BB18C7}">
      <dgm:prSet custT="1"/>
      <dgm:spPr/>
      <dgm:t>
        <a:bodyPr/>
        <a:lstStyle/>
        <a:p>
          <a:r>
            <a:rPr lang="en-IN" sz="1600" dirty="0">
              <a:latin typeface="+mn-lt"/>
            </a:rPr>
            <a:t>No Downtime on charging app to control payment</a:t>
          </a:r>
        </a:p>
      </dgm:t>
    </dgm:pt>
    <dgm:pt modelId="{47BAB228-8AF2-4C2A-92B4-5A442B07D1EF}" type="parTrans" cxnId="{4ED6B29F-3116-4DD7-8D85-86ECDF9D4CE0}">
      <dgm:prSet/>
      <dgm:spPr/>
      <dgm:t>
        <a:bodyPr/>
        <a:lstStyle/>
        <a:p>
          <a:endParaRPr lang="en-IN"/>
        </a:p>
      </dgm:t>
    </dgm:pt>
    <dgm:pt modelId="{6C73BEE0-8A7C-48E9-AB43-4C473018F345}" type="sibTrans" cxnId="{4ED6B29F-3116-4DD7-8D85-86ECDF9D4CE0}">
      <dgm:prSet/>
      <dgm:spPr/>
      <dgm:t>
        <a:bodyPr/>
        <a:lstStyle/>
        <a:p>
          <a:endParaRPr lang="en-IN"/>
        </a:p>
      </dgm:t>
    </dgm:pt>
    <dgm:pt modelId="{9842F91F-A5E1-4817-A4D2-357A0A9A26AE}" type="pres">
      <dgm:prSet presAssocID="{383BCE12-1D6B-459F-8796-713D103C0E8B}" presName="Name0" presStyleCnt="0">
        <dgm:presLayoutVars>
          <dgm:dir/>
          <dgm:resizeHandles val="exact"/>
        </dgm:presLayoutVars>
      </dgm:prSet>
      <dgm:spPr/>
    </dgm:pt>
    <dgm:pt modelId="{5CEEE178-ED27-470A-9AFC-4088B27CDC51}" type="pres">
      <dgm:prSet presAssocID="{183090A1-D8E8-4930-8691-E72994DE9659}" presName="composite" presStyleCnt="0"/>
      <dgm:spPr/>
    </dgm:pt>
    <dgm:pt modelId="{E445ABBF-F0B9-4081-8C1E-76ABC6B546BC}" type="pres">
      <dgm:prSet presAssocID="{183090A1-D8E8-4930-8691-E72994DE9659}" presName="rect1" presStyleLbl="trAlignAcc1" presStyleIdx="0" presStyleCnt="16">
        <dgm:presLayoutVars>
          <dgm:bulletEnabled val="1"/>
        </dgm:presLayoutVars>
      </dgm:prSet>
      <dgm:spPr/>
    </dgm:pt>
    <dgm:pt modelId="{83063877-5292-4DA5-A5B1-235B10AEBF80}" type="pres">
      <dgm:prSet presAssocID="{183090A1-D8E8-4930-8691-E72994DE9659}" presName="rect2" presStyleLbl="fgImgPlace1" presStyleIdx="0" presStyleCnt="16"/>
      <dgm:spPr>
        <a:blipFill>
          <a:blip xmlns:r="http://schemas.openxmlformats.org/officeDocument/2006/relationships" r:embed="rId1"/>
          <a:srcRect/>
          <a:stretch>
            <a:fillRect l="-25000" r="-25000"/>
          </a:stretch>
        </a:blipFill>
      </dgm:spPr>
    </dgm:pt>
    <dgm:pt modelId="{C4D10F5E-E4C2-4EB9-86F0-C022BA8CC840}" type="pres">
      <dgm:prSet presAssocID="{FF2C42A1-8F7A-442E-9045-383F1D7E8518}" presName="sibTrans" presStyleCnt="0"/>
      <dgm:spPr/>
    </dgm:pt>
    <dgm:pt modelId="{C157E6A5-5201-4663-A0EF-D8478C4EDA67}" type="pres">
      <dgm:prSet presAssocID="{AD07E3BE-C6CF-4BB8-AA6C-DDCB3F9AC1A8}" presName="composite" presStyleCnt="0"/>
      <dgm:spPr/>
    </dgm:pt>
    <dgm:pt modelId="{B1E4A889-203C-4DC5-8E55-25BC1B8AE471}" type="pres">
      <dgm:prSet presAssocID="{AD07E3BE-C6CF-4BB8-AA6C-DDCB3F9AC1A8}" presName="rect1" presStyleLbl="trAlignAcc1" presStyleIdx="1" presStyleCnt="16">
        <dgm:presLayoutVars>
          <dgm:bulletEnabled val="1"/>
        </dgm:presLayoutVars>
      </dgm:prSet>
      <dgm:spPr/>
    </dgm:pt>
    <dgm:pt modelId="{85AE8489-D216-44A1-BA5C-1A3B0B96479B}" type="pres">
      <dgm:prSet presAssocID="{AD07E3BE-C6CF-4BB8-AA6C-DDCB3F9AC1A8}" presName="rect2" presStyleLbl="fgImgPlace1" presStyleIdx="1" presStyleCnt="16"/>
      <dgm:spPr>
        <a:blipFill>
          <a:blip xmlns:r="http://schemas.openxmlformats.org/officeDocument/2006/relationships" r:embed="rId2"/>
          <a:srcRect/>
          <a:stretch>
            <a:fillRect l="-83000" r="-83000"/>
          </a:stretch>
        </a:blipFill>
      </dgm:spPr>
    </dgm:pt>
    <dgm:pt modelId="{F4A8C5BB-13FD-4AFB-A73F-D0345BF28963}" type="pres">
      <dgm:prSet presAssocID="{923B3DAF-AF4A-4336-8362-3319D802E960}" presName="sibTrans" presStyleCnt="0"/>
      <dgm:spPr/>
    </dgm:pt>
    <dgm:pt modelId="{4D68FACE-4489-49C9-90C9-BE4D1C7E719C}" type="pres">
      <dgm:prSet presAssocID="{2CA056F0-2769-45CC-B445-6C8A7DD66D91}" presName="composite" presStyleCnt="0"/>
      <dgm:spPr/>
    </dgm:pt>
    <dgm:pt modelId="{479F3294-C464-460A-984B-7C2BB09CDDBC}" type="pres">
      <dgm:prSet presAssocID="{2CA056F0-2769-45CC-B445-6C8A7DD66D91}" presName="rect1" presStyleLbl="trAlignAcc1" presStyleIdx="2" presStyleCnt="16">
        <dgm:presLayoutVars>
          <dgm:bulletEnabled val="1"/>
        </dgm:presLayoutVars>
      </dgm:prSet>
      <dgm:spPr/>
    </dgm:pt>
    <dgm:pt modelId="{8BEA695A-41F3-4507-9BF9-00AE9FE618BD}" type="pres">
      <dgm:prSet presAssocID="{2CA056F0-2769-45CC-B445-6C8A7DD66D91}" presName="rect2" presStyleLbl="fgImgPlace1" presStyleIdx="2" presStyleCnt="16"/>
      <dgm:spPr>
        <a:blipFill>
          <a:blip xmlns:r="http://schemas.openxmlformats.org/officeDocument/2006/relationships" r:embed="rId3"/>
          <a:srcRect/>
          <a:stretch>
            <a:fillRect t="-5000" b="-5000"/>
          </a:stretch>
        </a:blipFill>
      </dgm:spPr>
    </dgm:pt>
    <dgm:pt modelId="{10C1A4E7-0E70-443F-B55D-EC3A9764525F}" type="pres">
      <dgm:prSet presAssocID="{EE372804-51A0-455D-B269-D2CACAB4568A}" presName="sibTrans" presStyleCnt="0"/>
      <dgm:spPr/>
    </dgm:pt>
    <dgm:pt modelId="{0C1BA3D0-72AA-4DEB-A690-5F6BD8D47CF0}" type="pres">
      <dgm:prSet presAssocID="{5DA07245-EEE7-44DA-86F3-CDA636C742A8}" presName="composite" presStyleCnt="0"/>
      <dgm:spPr/>
    </dgm:pt>
    <dgm:pt modelId="{E876736E-E366-4311-9889-A7242DA32577}" type="pres">
      <dgm:prSet presAssocID="{5DA07245-EEE7-44DA-86F3-CDA636C742A8}" presName="rect1" presStyleLbl="trAlignAcc1" presStyleIdx="3" presStyleCnt="16">
        <dgm:presLayoutVars>
          <dgm:bulletEnabled val="1"/>
        </dgm:presLayoutVars>
      </dgm:prSet>
      <dgm:spPr/>
    </dgm:pt>
    <dgm:pt modelId="{56CAEF4B-2F54-4FC6-9970-8F0F8186F324}" type="pres">
      <dgm:prSet presAssocID="{5DA07245-EEE7-44DA-86F3-CDA636C742A8}" presName="rect2" presStyleLbl="fgImgPlace1" presStyleIdx="3" presStyleCnt="16"/>
      <dgm:spPr>
        <a:blipFill>
          <a:blip xmlns:r="http://schemas.openxmlformats.org/officeDocument/2006/relationships" r:embed="rId4"/>
          <a:srcRect/>
          <a:stretch>
            <a:fillRect l="-58000" r="-58000"/>
          </a:stretch>
        </a:blipFill>
      </dgm:spPr>
    </dgm:pt>
    <dgm:pt modelId="{40BA3734-3D7B-4FD8-966A-B84EB91698A9}" type="pres">
      <dgm:prSet presAssocID="{B029CC95-D794-4F28-8DC3-2E12310DA2A7}" presName="sibTrans" presStyleCnt="0"/>
      <dgm:spPr/>
    </dgm:pt>
    <dgm:pt modelId="{0679C234-DA60-4C5E-924B-E9D4F3406FDE}" type="pres">
      <dgm:prSet presAssocID="{8B9EDEAB-B868-4065-95E2-87B83B2BE24D}" presName="composite" presStyleCnt="0"/>
      <dgm:spPr/>
    </dgm:pt>
    <dgm:pt modelId="{85D6F9A6-8294-4CF8-B5DE-CC724DABF710}" type="pres">
      <dgm:prSet presAssocID="{8B9EDEAB-B868-4065-95E2-87B83B2BE24D}" presName="rect1" presStyleLbl="trAlignAcc1" presStyleIdx="4" presStyleCnt="16">
        <dgm:presLayoutVars>
          <dgm:bulletEnabled val="1"/>
        </dgm:presLayoutVars>
      </dgm:prSet>
      <dgm:spPr/>
    </dgm:pt>
    <dgm:pt modelId="{24B57184-D34E-4444-BD72-F3C48C881A19}" type="pres">
      <dgm:prSet presAssocID="{8B9EDEAB-B868-4065-95E2-87B83B2BE24D}" presName="rect2" presStyleLbl="fgImgPlace1" presStyleIdx="4" presStyleCnt="16"/>
      <dgm:spPr>
        <a:blipFill>
          <a:blip xmlns:r="http://schemas.openxmlformats.org/officeDocument/2006/relationships" r:embed="rId5"/>
          <a:srcRect/>
          <a:stretch>
            <a:fillRect l="-79000" r="-79000"/>
          </a:stretch>
        </a:blipFill>
      </dgm:spPr>
    </dgm:pt>
    <dgm:pt modelId="{48024779-F28B-422E-90C8-AEE8D4896610}" type="pres">
      <dgm:prSet presAssocID="{DB2F4CC8-3DDE-4B45-9A66-98DEA85DF6E4}" presName="sibTrans" presStyleCnt="0"/>
      <dgm:spPr/>
    </dgm:pt>
    <dgm:pt modelId="{A5F8E966-5EF3-4109-8826-E139D3F9A38F}" type="pres">
      <dgm:prSet presAssocID="{C0D62124-6EE7-4EB6-903F-20D9091B7632}" presName="composite" presStyleCnt="0"/>
      <dgm:spPr/>
    </dgm:pt>
    <dgm:pt modelId="{FB354FA6-0231-4BD2-A234-EAADF07126FB}" type="pres">
      <dgm:prSet presAssocID="{C0D62124-6EE7-4EB6-903F-20D9091B7632}" presName="rect1" presStyleLbl="trAlignAcc1" presStyleIdx="5" presStyleCnt="16">
        <dgm:presLayoutVars>
          <dgm:bulletEnabled val="1"/>
        </dgm:presLayoutVars>
      </dgm:prSet>
      <dgm:spPr/>
    </dgm:pt>
    <dgm:pt modelId="{2F14179D-49DD-431E-BC24-D314F9824149}" type="pres">
      <dgm:prSet presAssocID="{C0D62124-6EE7-4EB6-903F-20D9091B7632}" presName="rect2" presStyleLbl="fgImgPlace1" presStyleIdx="5" presStyleCnt="16"/>
      <dgm:spPr>
        <a:blipFill>
          <a:blip xmlns:r="http://schemas.openxmlformats.org/officeDocument/2006/relationships" r:embed="rId6"/>
          <a:srcRect/>
          <a:stretch>
            <a:fillRect l="-25000" r="-25000"/>
          </a:stretch>
        </a:blipFill>
      </dgm:spPr>
    </dgm:pt>
    <dgm:pt modelId="{BB723C67-078F-4BF8-996E-7CF04B9A8D61}" type="pres">
      <dgm:prSet presAssocID="{127EC3E4-3B44-4C32-9314-BBDEB146FD09}" presName="sibTrans" presStyleCnt="0"/>
      <dgm:spPr/>
    </dgm:pt>
    <dgm:pt modelId="{7E36E781-A347-4991-BFDC-13F502B452C6}" type="pres">
      <dgm:prSet presAssocID="{E4963FAC-0E97-4CF4-A843-E153670F7777}" presName="composite" presStyleCnt="0"/>
      <dgm:spPr/>
    </dgm:pt>
    <dgm:pt modelId="{83B8BF3A-8413-4893-80A5-34F0CB82229A}" type="pres">
      <dgm:prSet presAssocID="{E4963FAC-0E97-4CF4-A843-E153670F7777}" presName="rect1" presStyleLbl="trAlignAcc1" presStyleIdx="6" presStyleCnt="16">
        <dgm:presLayoutVars>
          <dgm:bulletEnabled val="1"/>
        </dgm:presLayoutVars>
      </dgm:prSet>
      <dgm:spPr/>
    </dgm:pt>
    <dgm:pt modelId="{626F904B-E035-4398-B3EF-0EACBB94DDEB}" type="pres">
      <dgm:prSet presAssocID="{E4963FAC-0E97-4CF4-A843-E153670F7777}" presName="rect2" presStyleLbl="fgImgPlace1" presStyleIdx="6" presStyleCnt="16"/>
      <dgm:spPr>
        <a:blipFill>
          <a:blip xmlns:r="http://schemas.openxmlformats.org/officeDocument/2006/relationships" r:embed="rId7"/>
          <a:srcRect/>
          <a:stretch>
            <a:fillRect l="-25000" r="-25000"/>
          </a:stretch>
        </a:blipFill>
      </dgm:spPr>
    </dgm:pt>
    <dgm:pt modelId="{5BC3461A-140F-4B5B-A8A0-D3384E322B0A}" type="pres">
      <dgm:prSet presAssocID="{75A76CDD-11D1-4750-AF34-91987FA0226F}" presName="sibTrans" presStyleCnt="0"/>
      <dgm:spPr/>
    </dgm:pt>
    <dgm:pt modelId="{06E4F5FC-E9AD-42D6-B62D-45BF5B4EB62F}" type="pres">
      <dgm:prSet presAssocID="{5A94DCB8-870E-49E8-B443-90B692801537}" presName="composite" presStyleCnt="0"/>
      <dgm:spPr/>
    </dgm:pt>
    <dgm:pt modelId="{53E43FE4-7B46-4695-8AB2-9EDDEE143CD2}" type="pres">
      <dgm:prSet presAssocID="{5A94DCB8-870E-49E8-B443-90B692801537}" presName="rect1" presStyleLbl="trAlignAcc1" presStyleIdx="7" presStyleCnt="16">
        <dgm:presLayoutVars>
          <dgm:bulletEnabled val="1"/>
        </dgm:presLayoutVars>
      </dgm:prSet>
      <dgm:spPr/>
    </dgm:pt>
    <dgm:pt modelId="{CDCF801F-0AB5-4A5D-9026-B34CE1F6E202}" type="pres">
      <dgm:prSet presAssocID="{5A94DCB8-870E-49E8-B443-90B692801537}" presName="rect2" presStyleLbl="fgImgPlace1" presStyleIdx="7" presStyleCnt="16"/>
      <dgm:spPr>
        <a:blipFill>
          <a:blip xmlns:r="http://schemas.openxmlformats.org/officeDocument/2006/relationships" r:embed="rId8"/>
          <a:srcRect/>
          <a:stretch>
            <a:fillRect l="-25000" r="-25000"/>
          </a:stretch>
        </a:blipFill>
      </dgm:spPr>
    </dgm:pt>
    <dgm:pt modelId="{0EAF592A-01F0-4D40-A2F1-D3A9DE70DF9D}" type="pres">
      <dgm:prSet presAssocID="{FA991481-F4C4-48A3-B58A-9675BE70641B}" presName="sibTrans" presStyleCnt="0"/>
      <dgm:spPr/>
    </dgm:pt>
    <dgm:pt modelId="{5A8DA8B0-B1A5-4173-B566-AD60487BBDA3}" type="pres">
      <dgm:prSet presAssocID="{0A08DC11-5657-45FD-B664-6ED50E2B2A2D}" presName="composite" presStyleCnt="0"/>
      <dgm:spPr/>
    </dgm:pt>
    <dgm:pt modelId="{F193A880-A24E-4BE0-B82C-B19E4465AFD5}" type="pres">
      <dgm:prSet presAssocID="{0A08DC11-5657-45FD-B664-6ED50E2B2A2D}" presName="rect1" presStyleLbl="trAlignAcc1" presStyleIdx="8" presStyleCnt="16">
        <dgm:presLayoutVars>
          <dgm:bulletEnabled val="1"/>
        </dgm:presLayoutVars>
      </dgm:prSet>
      <dgm:spPr/>
    </dgm:pt>
    <dgm:pt modelId="{FE6C2DC0-090C-44A9-8855-31C8973BF280}" type="pres">
      <dgm:prSet presAssocID="{0A08DC11-5657-45FD-B664-6ED50E2B2A2D}" presName="rect2" presStyleLbl="fgImgPlace1" presStyleIdx="8" presStyleCnt="16"/>
      <dgm:spPr>
        <a:blipFill>
          <a:blip xmlns:r="http://schemas.openxmlformats.org/officeDocument/2006/relationships" r:embed="rId9"/>
          <a:srcRect/>
          <a:stretch>
            <a:fillRect l="-32000" r="-32000"/>
          </a:stretch>
        </a:blipFill>
      </dgm:spPr>
    </dgm:pt>
    <dgm:pt modelId="{CECFD0A7-9F02-4AA1-8967-E43BA1EDB6EB}" type="pres">
      <dgm:prSet presAssocID="{EBDCAD96-7DC3-443F-A042-A93F23B6F5B0}" presName="sibTrans" presStyleCnt="0"/>
      <dgm:spPr/>
    </dgm:pt>
    <dgm:pt modelId="{15A7386E-3342-4876-81D3-BBE273E53DBC}" type="pres">
      <dgm:prSet presAssocID="{F91F7DC5-831E-4089-8BC5-4627E8E2D2D0}" presName="composite" presStyleCnt="0"/>
      <dgm:spPr/>
    </dgm:pt>
    <dgm:pt modelId="{38EA5028-A760-45C7-AD25-CB1E5BED20DB}" type="pres">
      <dgm:prSet presAssocID="{F91F7DC5-831E-4089-8BC5-4627E8E2D2D0}" presName="rect1" presStyleLbl="trAlignAcc1" presStyleIdx="9" presStyleCnt="16">
        <dgm:presLayoutVars>
          <dgm:bulletEnabled val="1"/>
        </dgm:presLayoutVars>
      </dgm:prSet>
      <dgm:spPr/>
    </dgm:pt>
    <dgm:pt modelId="{84DB11C7-4115-4554-B512-3B925F4C148E}" type="pres">
      <dgm:prSet presAssocID="{F91F7DC5-831E-4089-8BC5-4627E8E2D2D0}" presName="rect2" presStyleLbl="fgImgPlace1" presStyleIdx="9" presStyleCnt="16"/>
      <dgm:spPr>
        <a:blipFill>
          <a:blip xmlns:r="http://schemas.openxmlformats.org/officeDocument/2006/relationships" r:embed="rId10"/>
          <a:srcRect/>
          <a:stretch>
            <a:fillRect l="-50000" r="-50000"/>
          </a:stretch>
        </a:blipFill>
      </dgm:spPr>
    </dgm:pt>
    <dgm:pt modelId="{678F1BAA-2FFD-4F61-A64C-666143FE415C}" type="pres">
      <dgm:prSet presAssocID="{F5187D45-DD47-4B7A-B135-891D0AD2F19C}" presName="sibTrans" presStyleCnt="0"/>
      <dgm:spPr/>
    </dgm:pt>
    <dgm:pt modelId="{0F20E8D4-5D5F-4A39-BBFC-6C8646022C49}" type="pres">
      <dgm:prSet presAssocID="{BA8BFC3B-83AF-4CDC-A282-E64C32C4D5EB}" presName="composite" presStyleCnt="0"/>
      <dgm:spPr/>
    </dgm:pt>
    <dgm:pt modelId="{1B3F31DD-9B82-4F8D-BA48-5FB863C946C3}" type="pres">
      <dgm:prSet presAssocID="{BA8BFC3B-83AF-4CDC-A282-E64C32C4D5EB}" presName="rect1" presStyleLbl="trAlignAcc1" presStyleIdx="10" presStyleCnt="16">
        <dgm:presLayoutVars>
          <dgm:bulletEnabled val="1"/>
        </dgm:presLayoutVars>
      </dgm:prSet>
      <dgm:spPr/>
    </dgm:pt>
    <dgm:pt modelId="{39A012B2-0907-4DD7-98A0-C8686DC04AE3}" type="pres">
      <dgm:prSet presAssocID="{BA8BFC3B-83AF-4CDC-A282-E64C32C4D5EB}" presName="rect2" presStyleLbl="fgImgPlace1" presStyleIdx="10" presStyleCnt="16"/>
      <dgm:spPr>
        <a:blipFill>
          <a:blip xmlns:r="http://schemas.openxmlformats.org/officeDocument/2006/relationships" r:embed="rId11"/>
          <a:srcRect/>
          <a:stretch>
            <a:fillRect l="-53000" r="-53000"/>
          </a:stretch>
        </a:blipFill>
      </dgm:spPr>
    </dgm:pt>
    <dgm:pt modelId="{9C6D0F17-A0E1-426A-AB91-12CC4C89F595}" type="pres">
      <dgm:prSet presAssocID="{0E3318E3-D3C0-42D2-92CA-5917B74E07A2}" presName="sibTrans" presStyleCnt="0"/>
      <dgm:spPr/>
    </dgm:pt>
    <dgm:pt modelId="{4724849D-E7A0-411D-AA3C-07661FBA0B71}" type="pres">
      <dgm:prSet presAssocID="{21018C2A-FE89-4C42-8279-863DAFD7048A}" presName="composite" presStyleCnt="0"/>
      <dgm:spPr/>
    </dgm:pt>
    <dgm:pt modelId="{C1AA0E99-978C-4D69-A1CF-2CC33DA7F72E}" type="pres">
      <dgm:prSet presAssocID="{21018C2A-FE89-4C42-8279-863DAFD7048A}" presName="rect1" presStyleLbl="trAlignAcc1" presStyleIdx="11" presStyleCnt="16">
        <dgm:presLayoutVars>
          <dgm:bulletEnabled val="1"/>
        </dgm:presLayoutVars>
      </dgm:prSet>
      <dgm:spPr/>
    </dgm:pt>
    <dgm:pt modelId="{0206841C-EF87-43ED-9FD4-BFD79C92909C}" type="pres">
      <dgm:prSet presAssocID="{21018C2A-FE89-4C42-8279-863DAFD7048A}" presName="rect2" presStyleLbl="fgImgPlace1" presStyleIdx="11" presStyleCnt="16"/>
      <dgm:spPr>
        <a:blipFill>
          <a:blip xmlns:r="http://schemas.openxmlformats.org/officeDocument/2006/relationships" r:embed="rId12"/>
          <a:srcRect/>
          <a:stretch>
            <a:fillRect l="-25000" r="-25000"/>
          </a:stretch>
        </a:blipFill>
      </dgm:spPr>
    </dgm:pt>
    <dgm:pt modelId="{CC966015-5048-4253-AB6A-4F73B77016DF}" type="pres">
      <dgm:prSet presAssocID="{93B5C5D1-DEA8-4589-A102-14007E938322}" presName="sibTrans" presStyleCnt="0"/>
      <dgm:spPr/>
    </dgm:pt>
    <dgm:pt modelId="{8F279B06-697C-41FF-AC8C-9F9F23D77714}" type="pres">
      <dgm:prSet presAssocID="{10CAD1EA-FF34-4B7E-9F6A-CA5F5B3FCB4C}" presName="composite" presStyleCnt="0"/>
      <dgm:spPr/>
    </dgm:pt>
    <dgm:pt modelId="{B8913A30-4333-4DAF-856C-4451BFB6271C}" type="pres">
      <dgm:prSet presAssocID="{10CAD1EA-FF34-4B7E-9F6A-CA5F5B3FCB4C}" presName="rect1" presStyleLbl="trAlignAcc1" presStyleIdx="12" presStyleCnt="16">
        <dgm:presLayoutVars>
          <dgm:bulletEnabled val="1"/>
        </dgm:presLayoutVars>
      </dgm:prSet>
      <dgm:spPr/>
    </dgm:pt>
    <dgm:pt modelId="{F215CC1E-9834-4F22-A6C8-CE7F855B55C0}" type="pres">
      <dgm:prSet presAssocID="{10CAD1EA-FF34-4B7E-9F6A-CA5F5B3FCB4C}" presName="rect2" presStyleLbl="fgImgPlace1" presStyleIdx="12" presStyleCnt="16"/>
      <dgm:spPr>
        <a:blipFill>
          <a:blip xmlns:r="http://schemas.openxmlformats.org/officeDocument/2006/relationships" r:embed="rId13"/>
          <a:srcRect/>
          <a:stretch>
            <a:fillRect l="-49000" r="-49000"/>
          </a:stretch>
        </a:blipFill>
      </dgm:spPr>
    </dgm:pt>
    <dgm:pt modelId="{F636A651-DD56-4947-978D-A555A3419933}" type="pres">
      <dgm:prSet presAssocID="{7C6270FB-AE15-4265-A825-52E3D4DFF826}" presName="sibTrans" presStyleCnt="0"/>
      <dgm:spPr/>
    </dgm:pt>
    <dgm:pt modelId="{7DA24BF1-00E4-4818-AC99-9C779E00A3C6}" type="pres">
      <dgm:prSet presAssocID="{01C89444-76FC-4542-9C24-DE51350054B1}" presName="composite" presStyleCnt="0"/>
      <dgm:spPr/>
    </dgm:pt>
    <dgm:pt modelId="{CCF7B456-BD86-4837-8C26-3BE86691CCAE}" type="pres">
      <dgm:prSet presAssocID="{01C89444-76FC-4542-9C24-DE51350054B1}" presName="rect1" presStyleLbl="trAlignAcc1" presStyleIdx="13" presStyleCnt="16">
        <dgm:presLayoutVars>
          <dgm:bulletEnabled val="1"/>
        </dgm:presLayoutVars>
      </dgm:prSet>
      <dgm:spPr/>
    </dgm:pt>
    <dgm:pt modelId="{2DD289CB-6D24-4B36-AB06-9C467B6AB075}" type="pres">
      <dgm:prSet presAssocID="{01C89444-76FC-4542-9C24-DE51350054B1}" presName="rect2" presStyleLbl="fgImgPlace1" presStyleIdx="13" presStyleCnt="16"/>
      <dgm:spPr>
        <a:blipFill>
          <a:blip xmlns:r="http://schemas.openxmlformats.org/officeDocument/2006/relationships" r:embed="rId14"/>
          <a:srcRect/>
          <a:stretch>
            <a:fillRect l="-95000" r="-95000"/>
          </a:stretch>
        </a:blipFill>
      </dgm:spPr>
    </dgm:pt>
    <dgm:pt modelId="{B6AF7C6B-5DE8-4568-906D-3AD2493B2FE8}" type="pres">
      <dgm:prSet presAssocID="{7B9C0C7C-257F-46E9-9C8A-C48C8883B6E0}" presName="sibTrans" presStyleCnt="0"/>
      <dgm:spPr/>
    </dgm:pt>
    <dgm:pt modelId="{1FF79BE8-E8A4-4320-8F23-F7B34D01D4A7}" type="pres">
      <dgm:prSet presAssocID="{80E601E2-3405-4126-93D1-F8AB77898D24}" presName="composite" presStyleCnt="0"/>
      <dgm:spPr/>
    </dgm:pt>
    <dgm:pt modelId="{49067CAE-26F0-42D2-940A-FBFD1BFA34C4}" type="pres">
      <dgm:prSet presAssocID="{80E601E2-3405-4126-93D1-F8AB77898D24}" presName="rect1" presStyleLbl="trAlignAcc1" presStyleIdx="14" presStyleCnt="16">
        <dgm:presLayoutVars>
          <dgm:bulletEnabled val="1"/>
        </dgm:presLayoutVars>
      </dgm:prSet>
      <dgm:spPr/>
    </dgm:pt>
    <dgm:pt modelId="{572E6A16-8A81-43E5-B1C1-B81592069303}" type="pres">
      <dgm:prSet presAssocID="{80E601E2-3405-4126-93D1-F8AB77898D24}" presName="rect2" presStyleLbl="fgImgPlace1" presStyleIdx="14" presStyleCnt="16"/>
      <dgm:spPr>
        <a:blipFill>
          <a:blip xmlns:r="http://schemas.openxmlformats.org/officeDocument/2006/relationships" r:embed="rId15"/>
          <a:srcRect/>
          <a:stretch>
            <a:fillRect l="-25000" r="-25000"/>
          </a:stretch>
        </a:blipFill>
      </dgm:spPr>
    </dgm:pt>
    <dgm:pt modelId="{014C2EF1-9C17-46FF-B0AA-37F0305A8B20}" type="pres">
      <dgm:prSet presAssocID="{6601AB8F-9492-4756-A2ED-ADB847EBAB50}" presName="sibTrans" presStyleCnt="0"/>
      <dgm:spPr/>
    </dgm:pt>
    <dgm:pt modelId="{C01E1DAE-8C10-4DA3-9896-C848AEFA8816}" type="pres">
      <dgm:prSet presAssocID="{CFFA0D73-13E0-4F04-9004-E47248BB18C7}" presName="composite" presStyleCnt="0"/>
      <dgm:spPr/>
    </dgm:pt>
    <dgm:pt modelId="{65FECCA9-0E79-48F2-B892-F27C2B76ABF7}" type="pres">
      <dgm:prSet presAssocID="{CFFA0D73-13E0-4F04-9004-E47248BB18C7}" presName="rect1" presStyleLbl="trAlignAcc1" presStyleIdx="15" presStyleCnt="16">
        <dgm:presLayoutVars>
          <dgm:bulletEnabled val="1"/>
        </dgm:presLayoutVars>
      </dgm:prSet>
      <dgm:spPr/>
    </dgm:pt>
    <dgm:pt modelId="{E172ECF8-8520-46FE-A7E3-5756F038E86C}" type="pres">
      <dgm:prSet presAssocID="{CFFA0D73-13E0-4F04-9004-E47248BB18C7}" presName="rect2" presStyleLbl="fgImgPlace1" presStyleIdx="15" presStyleCnt="16"/>
      <dgm:spPr>
        <a:blipFill>
          <a:blip xmlns:r="http://schemas.openxmlformats.org/officeDocument/2006/relationships" r:embed="rId16"/>
          <a:srcRect/>
          <a:stretch>
            <a:fillRect l="-40000" r="-40000"/>
          </a:stretch>
        </a:blipFill>
      </dgm:spPr>
    </dgm:pt>
  </dgm:ptLst>
  <dgm:cxnLst>
    <dgm:cxn modelId="{A723DC04-B6E2-40AE-AB44-7A1721203D47}" type="presOf" srcId="{F91F7DC5-831E-4089-8BC5-4627E8E2D2D0}" destId="{38EA5028-A760-45C7-AD25-CB1E5BED20DB}" srcOrd="0" destOrd="0" presId="urn:microsoft.com/office/officeart/2008/layout/PictureStrips"/>
    <dgm:cxn modelId="{F91AAA0A-1061-4062-AE76-A40A9CC89D31}" srcId="{383BCE12-1D6B-459F-8796-713D103C0E8B}" destId="{F91F7DC5-831E-4089-8BC5-4627E8E2D2D0}" srcOrd="9" destOrd="0" parTransId="{7B664F91-4A72-41ED-A3C9-B259D75287E2}" sibTransId="{F5187D45-DD47-4B7A-B135-891D0AD2F19C}"/>
    <dgm:cxn modelId="{BB79C30A-551A-47B2-8E71-16274AD3058A}" type="presOf" srcId="{10CAD1EA-FF34-4B7E-9F6A-CA5F5B3FCB4C}" destId="{B8913A30-4333-4DAF-856C-4451BFB6271C}" srcOrd="0" destOrd="0" presId="urn:microsoft.com/office/officeart/2008/layout/PictureStrips"/>
    <dgm:cxn modelId="{E4185523-0E31-4B60-9934-55BF6FDEA99F}" type="presOf" srcId="{5A94DCB8-870E-49E8-B443-90B692801537}" destId="{53E43FE4-7B46-4695-8AB2-9EDDEE143CD2}" srcOrd="0" destOrd="0" presId="urn:microsoft.com/office/officeart/2008/layout/PictureStrips"/>
    <dgm:cxn modelId="{6EECAF2A-9319-4AC2-BBA4-34A8D9FE1FE6}" srcId="{383BCE12-1D6B-459F-8796-713D103C0E8B}" destId="{C0D62124-6EE7-4EB6-903F-20D9091B7632}" srcOrd="5" destOrd="0" parTransId="{3E06591B-F19E-4355-85F9-DF29AF556E2F}" sibTransId="{127EC3E4-3B44-4C32-9314-BBDEB146FD09}"/>
    <dgm:cxn modelId="{CF34E638-D1C7-4005-99C1-1C80435A8845}" srcId="{383BCE12-1D6B-459F-8796-713D103C0E8B}" destId="{01C89444-76FC-4542-9C24-DE51350054B1}" srcOrd="13" destOrd="0" parTransId="{B190CDB3-04BB-4793-BF72-99EF6E202AFD}" sibTransId="{7B9C0C7C-257F-46E9-9C8A-C48C8883B6E0}"/>
    <dgm:cxn modelId="{4442163E-A53D-4CA9-A229-93D575D67C35}" type="presOf" srcId="{8B9EDEAB-B868-4065-95E2-87B83B2BE24D}" destId="{85D6F9A6-8294-4CF8-B5DE-CC724DABF710}" srcOrd="0" destOrd="0" presId="urn:microsoft.com/office/officeart/2008/layout/PictureStrips"/>
    <dgm:cxn modelId="{44D4EF5D-0BEC-4D72-8282-C2B8EE0E8C02}" srcId="{383BCE12-1D6B-459F-8796-713D103C0E8B}" destId="{21018C2A-FE89-4C42-8279-863DAFD7048A}" srcOrd="11" destOrd="0" parTransId="{FEA586A0-9C81-4BF3-B9E5-DBABF8DDD5EE}" sibTransId="{93B5C5D1-DEA8-4589-A102-14007E938322}"/>
    <dgm:cxn modelId="{DA098044-CC62-41A5-BD59-6FE61784BA29}" srcId="{383BCE12-1D6B-459F-8796-713D103C0E8B}" destId="{BA8BFC3B-83AF-4CDC-A282-E64C32C4D5EB}" srcOrd="10" destOrd="0" parTransId="{838DE0A1-26A4-4749-BDA1-367741371587}" sibTransId="{0E3318E3-D3C0-42D2-92CA-5917B74E07A2}"/>
    <dgm:cxn modelId="{AE2C9344-D008-4EC8-9EA6-4BEF43BE159F}" type="presOf" srcId="{21018C2A-FE89-4C42-8279-863DAFD7048A}" destId="{C1AA0E99-978C-4D69-A1CF-2CC33DA7F72E}" srcOrd="0" destOrd="0" presId="urn:microsoft.com/office/officeart/2008/layout/PictureStrips"/>
    <dgm:cxn modelId="{9742276C-D9FA-45C3-916F-2FBB384CF482}" srcId="{383BCE12-1D6B-459F-8796-713D103C0E8B}" destId="{80E601E2-3405-4126-93D1-F8AB77898D24}" srcOrd="14" destOrd="0" parTransId="{235D6F84-713D-4295-989F-BE45ACF30961}" sibTransId="{6601AB8F-9492-4756-A2ED-ADB847EBAB50}"/>
    <dgm:cxn modelId="{C15F9573-FD2B-4DE0-A607-41DA4FD27D6E}" type="presOf" srcId="{01C89444-76FC-4542-9C24-DE51350054B1}" destId="{CCF7B456-BD86-4837-8C26-3BE86691CCAE}" srcOrd="0" destOrd="0" presId="urn:microsoft.com/office/officeart/2008/layout/PictureStrips"/>
    <dgm:cxn modelId="{9045085A-DB45-4F9C-A04C-E1949B246F9E}" srcId="{383BCE12-1D6B-459F-8796-713D103C0E8B}" destId="{5A94DCB8-870E-49E8-B443-90B692801537}" srcOrd="7" destOrd="0" parTransId="{94B052DA-E566-4724-B2DA-7C432ADD3A99}" sibTransId="{FA991481-F4C4-48A3-B58A-9675BE70641B}"/>
    <dgm:cxn modelId="{19D6907A-88CE-4BD3-8247-E994417EECDB}" srcId="{383BCE12-1D6B-459F-8796-713D103C0E8B}" destId="{2CA056F0-2769-45CC-B445-6C8A7DD66D91}" srcOrd="2" destOrd="0" parTransId="{67826CD0-D44B-40D1-8E16-2FF9754D4063}" sibTransId="{EE372804-51A0-455D-B269-D2CACAB4568A}"/>
    <dgm:cxn modelId="{CCB2D97F-89D1-4B22-B843-9C7940338802}" srcId="{383BCE12-1D6B-459F-8796-713D103C0E8B}" destId="{0A08DC11-5657-45FD-B664-6ED50E2B2A2D}" srcOrd="8" destOrd="0" parTransId="{7F230EA2-EC7B-4CBB-A021-523CFF7477D6}" sibTransId="{EBDCAD96-7DC3-443F-A042-A93F23B6F5B0}"/>
    <dgm:cxn modelId="{6C710584-E21D-4E66-AC53-C7BD6C8CEF3A}" type="presOf" srcId="{C0D62124-6EE7-4EB6-903F-20D9091B7632}" destId="{FB354FA6-0231-4BD2-A234-EAADF07126FB}" srcOrd="0" destOrd="0" presId="urn:microsoft.com/office/officeart/2008/layout/PictureStrips"/>
    <dgm:cxn modelId="{89AC3A86-4256-45F6-9471-475809AB7B2C}" type="presOf" srcId="{5DA07245-EEE7-44DA-86F3-CDA636C742A8}" destId="{E876736E-E366-4311-9889-A7242DA32577}" srcOrd="0" destOrd="0" presId="urn:microsoft.com/office/officeart/2008/layout/PictureStrips"/>
    <dgm:cxn modelId="{B8C5A188-2E93-4BEA-A774-8A1224DEC184}" srcId="{383BCE12-1D6B-459F-8796-713D103C0E8B}" destId="{5DA07245-EEE7-44DA-86F3-CDA636C742A8}" srcOrd="3" destOrd="0" parTransId="{7B6D046B-D207-41F7-9385-3EC6418238E9}" sibTransId="{B029CC95-D794-4F28-8DC3-2E12310DA2A7}"/>
    <dgm:cxn modelId="{4ED6B29F-3116-4DD7-8D85-86ECDF9D4CE0}" srcId="{383BCE12-1D6B-459F-8796-713D103C0E8B}" destId="{CFFA0D73-13E0-4F04-9004-E47248BB18C7}" srcOrd="15" destOrd="0" parTransId="{47BAB228-8AF2-4C2A-92B4-5A442B07D1EF}" sibTransId="{6C73BEE0-8A7C-48E9-AB43-4C473018F345}"/>
    <dgm:cxn modelId="{011456A0-661F-4DFA-B0FF-E066C8D5DEA9}" type="presOf" srcId="{2CA056F0-2769-45CC-B445-6C8A7DD66D91}" destId="{479F3294-C464-460A-984B-7C2BB09CDDBC}" srcOrd="0" destOrd="0" presId="urn:microsoft.com/office/officeart/2008/layout/PictureStrips"/>
    <dgm:cxn modelId="{A798CFA2-5B41-4462-8BB7-65436FBAC0A6}" srcId="{383BCE12-1D6B-459F-8796-713D103C0E8B}" destId="{183090A1-D8E8-4930-8691-E72994DE9659}" srcOrd="0" destOrd="0" parTransId="{DD61CF92-AE8E-403D-AE27-6EF678818A35}" sibTransId="{FF2C42A1-8F7A-442E-9045-383F1D7E8518}"/>
    <dgm:cxn modelId="{C02509A3-BC4A-4492-8761-8C0F6D89329D}" type="presOf" srcId="{E4963FAC-0E97-4CF4-A843-E153670F7777}" destId="{83B8BF3A-8413-4893-80A5-34F0CB82229A}" srcOrd="0" destOrd="0" presId="urn:microsoft.com/office/officeart/2008/layout/PictureStrips"/>
    <dgm:cxn modelId="{25B8ADAC-8DAE-40A6-BBEC-94114F0B355A}" type="presOf" srcId="{0A08DC11-5657-45FD-B664-6ED50E2B2A2D}" destId="{F193A880-A24E-4BE0-B82C-B19E4465AFD5}" srcOrd="0" destOrd="0" presId="urn:microsoft.com/office/officeart/2008/layout/PictureStrips"/>
    <dgm:cxn modelId="{7B046BB2-BFB4-4639-BA0A-96925715E8C9}" type="presOf" srcId="{383BCE12-1D6B-459F-8796-713D103C0E8B}" destId="{9842F91F-A5E1-4817-A4D2-357A0A9A26AE}" srcOrd="0" destOrd="0" presId="urn:microsoft.com/office/officeart/2008/layout/PictureStrips"/>
    <dgm:cxn modelId="{41B109B4-D58A-4AD2-B9E0-A1D037794EBE}" type="presOf" srcId="{BA8BFC3B-83AF-4CDC-A282-E64C32C4D5EB}" destId="{1B3F31DD-9B82-4F8D-BA48-5FB863C946C3}" srcOrd="0" destOrd="0" presId="urn:microsoft.com/office/officeart/2008/layout/PictureStrips"/>
    <dgm:cxn modelId="{DCAD4EB4-E100-4EDC-9248-B4F0A1E43260}" srcId="{383BCE12-1D6B-459F-8796-713D103C0E8B}" destId="{10CAD1EA-FF34-4B7E-9F6A-CA5F5B3FCB4C}" srcOrd="12" destOrd="0" parTransId="{12693DD8-EB51-4CC3-89A6-BD2BD3B7A98F}" sibTransId="{7C6270FB-AE15-4265-A825-52E3D4DFF826}"/>
    <dgm:cxn modelId="{AF6CEBBA-0748-41BD-A3EC-F4087DDD53EB}" type="presOf" srcId="{AD07E3BE-C6CF-4BB8-AA6C-DDCB3F9AC1A8}" destId="{B1E4A889-203C-4DC5-8E55-25BC1B8AE471}" srcOrd="0" destOrd="0" presId="urn:microsoft.com/office/officeart/2008/layout/PictureStrips"/>
    <dgm:cxn modelId="{7B1918C8-E37C-4C2F-806A-5EB6548B41AE}" type="presOf" srcId="{183090A1-D8E8-4930-8691-E72994DE9659}" destId="{E445ABBF-F0B9-4081-8C1E-76ABC6B546BC}" srcOrd="0" destOrd="0" presId="urn:microsoft.com/office/officeart/2008/layout/PictureStrips"/>
    <dgm:cxn modelId="{5E5668CE-6F51-4770-A552-5FD20A078C91}" type="presOf" srcId="{80E601E2-3405-4126-93D1-F8AB77898D24}" destId="{49067CAE-26F0-42D2-940A-FBFD1BFA34C4}" srcOrd="0" destOrd="0" presId="urn:microsoft.com/office/officeart/2008/layout/PictureStrips"/>
    <dgm:cxn modelId="{5CA15DCF-CB7E-478B-880D-BB46181167D7}" srcId="{383BCE12-1D6B-459F-8796-713D103C0E8B}" destId="{AD07E3BE-C6CF-4BB8-AA6C-DDCB3F9AC1A8}" srcOrd="1" destOrd="0" parTransId="{C446F7D0-4B4B-40AC-8FCD-E8F04EC2CA8F}" sibTransId="{923B3DAF-AF4A-4336-8362-3319D802E960}"/>
    <dgm:cxn modelId="{399495CF-3B91-4BF7-B3A2-9C42DC8FC700}" type="presOf" srcId="{CFFA0D73-13E0-4F04-9004-E47248BB18C7}" destId="{65FECCA9-0E79-48F2-B892-F27C2B76ABF7}" srcOrd="0" destOrd="0" presId="urn:microsoft.com/office/officeart/2008/layout/PictureStrips"/>
    <dgm:cxn modelId="{88652EFC-0272-462C-8B82-1FEDDEDD91A2}" srcId="{383BCE12-1D6B-459F-8796-713D103C0E8B}" destId="{E4963FAC-0E97-4CF4-A843-E153670F7777}" srcOrd="6" destOrd="0" parTransId="{128FAFA4-F88A-46A4-B006-D5E5C9FB41AC}" sibTransId="{75A76CDD-11D1-4750-AF34-91987FA0226F}"/>
    <dgm:cxn modelId="{7F734EFE-7A1A-4502-BAF6-63089176CE30}" srcId="{383BCE12-1D6B-459F-8796-713D103C0E8B}" destId="{8B9EDEAB-B868-4065-95E2-87B83B2BE24D}" srcOrd="4" destOrd="0" parTransId="{3557B2EC-6ADB-4950-B4D4-74A436598A53}" sibTransId="{DB2F4CC8-3DDE-4B45-9A66-98DEA85DF6E4}"/>
    <dgm:cxn modelId="{BB95C5DC-FD15-45D4-A5A6-A1FAE7777C98}" type="presParOf" srcId="{9842F91F-A5E1-4817-A4D2-357A0A9A26AE}" destId="{5CEEE178-ED27-470A-9AFC-4088B27CDC51}" srcOrd="0" destOrd="0" presId="urn:microsoft.com/office/officeart/2008/layout/PictureStrips"/>
    <dgm:cxn modelId="{8871F9DE-D3AD-414B-AC65-D70C90691FD2}" type="presParOf" srcId="{5CEEE178-ED27-470A-9AFC-4088B27CDC51}" destId="{E445ABBF-F0B9-4081-8C1E-76ABC6B546BC}" srcOrd="0" destOrd="0" presId="urn:microsoft.com/office/officeart/2008/layout/PictureStrips"/>
    <dgm:cxn modelId="{1F9490DE-518F-4644-8F24-795B81D0755A}" type="presParOf" srcId="{5CEEE178-ED27-470A-9AFC-4088B27CDC51}" destId="{83063877-5292-4DA5-A5B1-235B10AEBF80}" srcOrd="1" destOrd="0" presId="urn:microsoft.com/office/officeart/2008/layout/PictureStrips"/>
    <dgm:cxn modelId="{E4F877D5-6BE0-4EBD-AF24-224A3938B908}" type="presParOf" srcId="{9842F91F-A5E1-4817-A4D2-357A0A9A26AE}" destId="{C4D10F5E-E4C2-4EB9-86F0-C022BA8CC840}" srcOrd="1" destOrd="0" presId="urn:microsoft.com/office/officeart/2008/layout/PictureStrips"/>
    <dgm:cxn modelId="{5F6D3AAD-BE4D-43F6-B226-E509156E9DDA}" type="presParOf" srcId="{9842F91F-A5E1-4817-A4D2-357A0A9A26AE}" destId="{C157E6A5-5201-4663-A0EF-D8478C4EDA67}" srcOrd="2" destOrd="0" presId="urn:microsoft.com/office/officeart/2008/layout/PictureStrips"/>
    <dgm:cxn modelId="{1F93DDEB-FEFA-4742-961D-6141179B060E}" type="presParOf" srcId="{C157E6A5-5201-4663-A0EF-D8478C4EDA67}" destId="{B1E4A889-203C-4DC5-8E55-25BC1B8AE471}" srcOrd="0" destOrd="0" presId="urn:microsoft.com/office/officeart/2008/layout/PictureStrips"/>
    <dgm:cxn modelId="{7A241829-A89F-4628-BD64-A30AE586FD6D}" type="presParOf" srcId="{C157E6A5-5201-4663-A0EF-D8478C4EDA67}" destId="{85AE8489-D216-44A1-BA5C-1A3B0B96479B}" srcOrd="1" destOrd="0" presId="urn:microsoft.com/office/officeart/2008/layout/PictureStrips"/>
    <dgm:cxn modelId="{0F8C3CA1-7705-489A-A2CC-936074BD2C7A}" type="presParOf" srcId="{9842F91F-A5E1-4817-A4D2-357A0A9A26AE}" destId="{F4A8C5BB-13FD-4AFB-A73F-D0345BF28963}" srcOrd="3" destOrd="0" presId="urn:microsoft.com/office/officeart/2008/layout/PictureStrips"/>
    <dgm:cxn modelId="{80AFAF03-7A90-4679-890F-6DF10B090E1C}" type="presParOf" srcId="{9842F91F-A5E1-4817-A4D2-357A0A9A26AE}" destId="{4D68FACE-4489-49C9-90C9-BE4D1C7E719C}" srcOrd="4" destOrd="0" presId="urn:microsoft.com/office/officeart/2008/layout/PictureStrips"/>
    <dgm:cxn modelId="{CB31E75C-6B55-4606-A14F-58FC0456EAB4}" type="presParOf" srcId="{4D68FACE-4489-49C9-90C9-BE4D1C7E719C}" destId="{479F3294-C464-460A-984B-7C2BB09CDDBC}" srcOrd="0" destOrd="0" presId="urn:microsoft.com/office/officeart/2008/layout/PictureStrips"/>
    <dgm:cxn modelId="{7DC92B19-2FC7-49A5-877F-626286BCD42B}" type="presParOf" srcId="{4D68FACE-4489-49C9-90C9-BE4D1C7E719C}" destId="{8BEA695A-41F3-4507-9BF9-00AE9FE618BD}" srcOrd="1" destOrd="0" presId="urn:microsoft.com/office/officeart/2008/layout/PictureStrips"/>
    <dgm:cxn modelId="{F971DAAD-C926-4D3F-BACD-4D5B4EDD21F7}" type="presParOf" srcId="{9842F91F-A5E1-4817-A4D2-357A0A9A26AE}" destId="{10C1A4E7-0E70-443F-B55D-EC3A9764525F}" srcOrd="5" destOrd="0" presId="urn:microsoft.com/office/officeart/2008/layout/PictureStrips"/>
    <dgm:cxn modelId="{B3F9EE01-F5B4-41D9-8F9F-2F358916FDDD}" type="presParOf" srcId="{9842F91F-A5E1-4817-A4D2-357A0A9A26AE}" destId="{0C1BA3D0-72AA-4DEB-A690-5F6BD8D47CF0}" srcOrd="6" destOrd="0" presId="urn:microsoft.com/office/officeart/2008/layout/PictureStrips"/>
    <dgm:cxn modelId="{E926B853-BEE4-4DC4-9326-7132E7618301}" type="presParOf" srcId="{0C1BA3D0-72AA-4DEB-A690-5F6BD8D47CF0}" destId="{E876736E-E366-4311-9889-A7242DA32577}" srcOrd="0" destOrd="0" presId="urn:microsoft.com/office/officeart/2008/layout/PictureStrips"/>
    <dgm:cxn modelId="{30B38FBE-F5F7-4955-AA7B-6947D778D04D}" type="presParOf" srcId="{0C1BA3D0-72AA-4DEB-A690-5F6BD8D47CF0}" destId="{56CAEF4B-2F54-4FC6-9970-8F0F8186F324}" srcOrd="1" destOrd="0" presId="urn:microsoft.com/office/officeart/2008/layout/PictureStrips"/>
    <dgm:cxn modelId="{7EE3E9C0-BFE6-4F3D-B0B8-E96D0A3FDA82}" type="presParOf" srcId="{9842F91F-A5E1-4817-A4D2-357A0A9A26AE}" destId="{40BA3734-3D7B-4FD8-966A-B84EB91698A9}" srcOrd="7" destOrd="0" presId="urn:microsoft.com/office/officeart/2008/layout/PictureStrips"/>
    <dgm:cxn modelId="{B47A7B09-CE8D-48EC-9902-BC68060B1534}" type="presParOf" srcId="{9842F91F-A5E1-4817-A4D2-357A0A9A26AE}" destId="{0679C234-DA60-4C5E-924B-E9D4F3406FDE}" srcOrd="8" destOrd="0" presId="urn:microsoft.com/office/officeart/2008/layout/PictureStrips"/>
    <dgm:cxn modelId="{A6F2FD57-D4A9-4DD1-8B74-DC354EAB049F}" type="presParOf" srcId="{0679C234-DA60-4C5E-924B-E9D4F3406FDE}" destId="{85D6F9A6-8294-4CF8-B5DE-CC724DABF710}" srcOrd="0" destOrd="0" presId="urn:microsoft.com/office/officeart/2008/layout/PictureStrips"/>
    <dgm:cxn modelId="{B86D2540-5E8D-4726-80D0-14BF9C5100CC}" type="presParOf" srcId="{0679C234-DA60-4C5E-924B-E9D4F3406FDE}" destId="{24B57184-D34E-4444-BD72-F3C48C881A19}" srcOrd="1" destOrd="0" presId="urn:microsoft.com/office/officeart/2008/layout/PictureStrips"/>
    <dgm:cxn modelId="{7B9A6E64-483D-4660-8CA7-902706610567}" type="presParOf" srcId="{9842F91F-A5E1-4817-A4D2-357A0A9A26AE}" destId="{48024779-F28B-422E-90C8-AEE8D4896610}" srcOrd="9" destOrd="0" presId="urn:microsoft.com/office/officeart/2008/layout/PictureStrips"/>
    <dgm:cxn modelId="{830E578D-5C9E-4098-B2E6-080BC1723A15}" type="presParOf" srcId="{9842F91F-A5E1-4817-A4D2-357A0A9A26AE}" destId="{A5F8E966-5EF3-4109-8826-E139D3F9A38F}" srcOrd="10" destOrd="0" presId="urn:microsoft.com/office/officeart/2008/layout/PictureStrips"/>
    <dgm:cxn modelId="{4CF0EEF0-6478-4C5D-8D3D-87AC321202DC}" type="presParOf" srcId="{A5F8E966-5EF3-4109-8826-E139D3F9A38F}" destId="{FB354FA6-0231-4BD2-A234-EAADF07126FB}" srcOrd="0" destOrd="0" presId="urn:microsoft.com/office/officeart/2008/layout/PictureStrips"/>
    <dgm:cxn modelId="{C1E8DD61-97B0-463E-8338-F05AB3B3804C}" type="presParOf" srcId="{A5F8E966-5EF3-4109-8826-E139D3F9A38F}" destId="{2F14179D-49DD-431E-BC24-D314F9824149}" srcOrd="1" destOrd="0" presId="urn:microsoft.com/office/officeart/2008/layout/PictureStrips"/>
    <dgm:cxn modelId="{9B956782-2ED0-49DA-94D8-25B1ACD8E7CD}" type="presParOf" srcId="{9842F91F-A5E1-4817-A4D2-357A0A9A26AE}" destId="{BB723C67-078F-4BF8-996E-7CF04B9A8D61}" srcOrd="11" destOrd="0" presId="urn:microsoft.com/office/officeart/2008/layout/PictureStrips"/>
    <dgm:cxn modelId="{E9DBB65F-F18A-404B-B40C-4709C45C2E92}" type="presParOf" srcId="{9842F91F-A5E1-4817-A4D2-357A0A9A26AE}" destId="{7E36E781-A347-4991-BFDC-13F502B452C6}" srcOrd="12" destOrd="0" presId="urn:microsoft.com/office/officeart/2008/layout/PictureStrips"/>
    <dgm:cxn modelId="{555B8200-D3E8-417B-9977-7C523722F694}" type="presParOf" srcId="{7E36E781-A347-4991-BFDC-13F502B452C6}" destId="{83B8BF3A-8413-4893-80A5-34F0CB82229A}" srcOrd="0" destOrd="0" presId="urn:microsoft.com/office/officeart/2008/layout/PictureStrips"/>
    <dgm:cxn modelId="{4E195B66-FBE9-4482-BE0B-6979D70C2F8B}" type="presParOf" srcId="{7E36E781-A347-4991-BFDC-13F502B452C6}" destId="{626F904B-E035-4398-B3EF-0EACBB94DDEB}" srcOrd="1" destOrd="0" presId="urn:microsoft.com/office/officeart/2008/layout/PictureStrips"/>
    <dgm:cxn modelId="{D5FCF26D-4C17-4EBE-9ACE-9E850D681D96}" type="presParOf" srcId="{9842F91F-A5E1-4817-A4D2-357A0A9A26AE}" destId="{5BC3461A-140F-4B5B-A8A0-D3384E322B0A}" srcOrd="13" destOrd="0" presId="urn:microsoft.com/office/officeart/2008/layout/PictureStrips"/>
    <dgm:cxn modelId="{97B50923-C9A4-46D8-A316-710D4A51F0B9}" type="presParOf" srcId="{9842F91F-A5E1-4817-A4D2-357A0A9A26AE}" destId="{06E4F5FC-E9AD-42D6-B62D-45BF5B4EB62F}" srcOrd="14" destOrd="0" presId="urn:microsoft.com/office/officeart/2008/layout/PictureStrips"/>
    <dgm:cxn modelId="{DC494B09-DE43-4518-B2A0-144360DE9459}" type="presParOf" srcId="{06E4F5FC-E9AD-42D6-B62D-45BF5B4EB62F}" destId="{53E43FE4-7B46-4695-8AB2-9EDDEE143CD2}" srcOrd="0" destOrd="0" presId="urn:microsoft.com/office/officeart/2008/layout/PictureStrips"/>
    <dgm:cxn modelId="{F4CE1633-4E6F-48F6-8471-60F08F297EB1}" type="presParOf" srcId="{06E4F5FC-E9AD-42D6-B62D-45BF5B4EB62F}" destId="{CDCF801F-0AB5-4A5D-9026-B34CE1F6E202}" srcOrd="1" destOrd="0" presId="urn:microsoft.com/office/officeart/2008/layout/PictureStrips"/>
    <dgm:cxn modelId="{3DFF5B4E-B6AD-4361-A876-D35D6B2003D8}" type="presParOf" srcId="{9842F91F-A5E1-4817-A4D2-357A0A9A26AE}" destId="{0EAF592A-01F0-4D40-A2F1-D3A9DE70DF9D}" srcOrd="15" destOrd="0" presId="urn:microsoft.com/office/officeart/2008/layout/PictureStrips"/>
    <dgm:cxn modelId="{A4FB70BA-69AB-4848-8A6D-01FBAB9F9F9E}" type="presParOf" srcId="{9842F91F-A5E1-4817-A4D2-357A0A9A26AE}" destId="{5A8DA8B0-B1A5-4173-B566-AD60487BBDA3}" srcOrd="16" destOrd="0" presId="urn:microsoft.com/office/officeart/2008/layout/PictureStrips"/>
    <dgm:cxn modelId="{577950AD-91AA-4326-8958-036345CF803A}" type="presParOf" srcId="{5A8DA8B0-B1A5-4173-B566-AD60487BBDA3}" destId="{F193A880-A24E-4BE0-B82C-B19E4465AFD5}" srcOrd="0" destOrd="0" presId="urn:microsoft.com/office/officeart/2008/layout/PictureStrips"/>
    <dgm:cxn modelId="{8ED5A17E-B373-4082-AAE7-81C0A8C038A2}" type="presParOf" srcId="{5A8DA8B0-B1A5-4173-B566-AD60487BBDA3}" destId="{FE6C2DC0-090C-44A9-8855-31C8973BF280}" srcOrd="1" destOrd="0" presId="urn:microsoft.com/office/officeart/2008/layout/PictureStrips"/>
    <dgm:cxn modelId="{1E2062EF-3FC4-487E-BD95-9D3E7BEA6E4C}" type="presParOf" srcId="{9842F91F-A5E1-4817-A4D2-357A0A9A26AE}" destId="{CECFD0A7-9F02-4AA1-8967-E43BA1EDB6EB}" srcOrd="17" destOrd="0" presId="urn:microsoft.com/office/officeart/2008/layout/PictureStrips"/>
    <dgm:cxn modelId="{CBA1F2F4-D39A-4471-B66C-850B887441C1}" type="presParOf" srcId="{9842F91F-A5E1-4817-A4D2-357A0A9A26AE}" destId="{15A7386E-3342-4876-81D3-BBE273E53DBC}" srcOrd="18" destOrd="0" presId="urn:microsoft.com/office/officeart/2008/layout/PictureStrips"/>
    <dgm:cxn modelId="{7BFDF8CC-1FB8-4BDD-B3C8-54CF3ACCECB3}" type="presParOf" srcId="{15A7386E-3342-4876-81D3-BBE273E53DBC}" destId="{38EA5028-A760-45C7-AD25-CB1E5BED20DB}" srcOrd="0" destOrd="0" presId="urn:microsoft.com/office/officeart/2008/layout/PictureStrips"/>
    <dgm:cxn modelId="{DB90501D-36AF-487C-96FE-34A3F657F041}" type="presParOf" srcId="{15A7386E-3342-4876-81D3-BBE273E53DBC}" destId="{84DB11C7-4115-4554-B512-3B925F4C148E}" srcOrd="1" destOrd="0" presId="urn:microsoft.com/office/officeart/2008/layout/PictureStrips"/>
    <dgm:cxn modelId="{0EDD136C-058F-4CA6-A021-BD98B27B4ACA}" type="presParOf" srcId="{9842F91F-A5E1-4817-A4D2-357A0A9A26AE}" destId="{678F1BAA-2FFD-4F61-A64C-666143FE415C}" srcOrd="19" destOrd="0" presId="urn:microsoft.com/office/officeart/2008/layout/PictureStrips"/>
    <dgm:cxn modelId="{04A6EB85-EEC6-4435-91A0-70536F6ED2E3}" type="presParOf" srcId="{9842F91F-A5E1-4817-A4D2-357A0A9A26AE}" destId="{0F20E8D4-5D5F-4A39-BBFC-6C8646022C49}" srcOrd="20" destOrd="0" presId="urn:microsoft.com/office/officeart/2008/layout/PictureStrips"/>
    <dgm:cxn modelId="{7B6EEAC7-015B-4163-8053-71FD1D7A2A19}" type="presParOf" srcId="{0F20E8D4-5D5F-4A39-BBFC-6C8646022C49}" destId="{1B3F31DD-9B82-4F8D-BA48-5FB863C946C3}" srcOrd="0" destOrd="0" presId="urn:microsoft.com/office/officeart/2008/layout/PictureStrips"/>
    <dgm:cxn modelId="{A130C340-94AE-4686-89B1-EBFAEC4A0AC7}" type="presParOf" srcId="{0F20E8D4-5D5F-4A39-BBFC-6C8646022C49}" destId="{39A012B2-0907-4DD7-98A0-C8686DC04AE3}" srcOrd="1" destOrd="0" presId="urn:microsoft.com/office/officeart/2008/layout/PictureStrips"/>
    <dgm:cxn modelId="{EADFC9F6-1272-40B9-A942-63DB7E6C0A82}" type="presParOf" srcId="{9842F91F-A5E1-4817-A4D2-357A0A9A26AE}" destId="{9C6D0F17-A0E1-426A-AB91-12CC4C89F595}" srcOrd="21" destOrd="0" presId="urn:microsoft.com/office/officeart/2008/layout/PictureStrips"/>
    <dgm:cxn modelId="{CD290D12-FB76-4C19-A57E-9EAB5242F6F5}" type="presParOf" srcId="{9842F91F-A5E1-4817-A4D2-357A0A9A26AE}" destId="{4724849D-E7A0-411D-AA3C-07661FBA0B71}" srcOrd="22" destOrd="0" presId="urn:microsoft.com/office/officeart/2008/layout/PictureStrips"/>
    <dgm:cxn modelId="{0B3F3B24-9DEA-44B0-B412-ED04499824E4}" type="presParOf" srcId="{4724849D-E7A0-411D-AA3C-07661FBA0B71}" destId="{C1AA0E99-978C-4D69-A1CF-2CC33DA7F72E}" srcOrd="0" destOrd="0" presId="urn:microsoft.com/office/officeart/2008/layout/PictureStrips"/>
    <dgm:cxn modelId="{78D581E7-AF5B-4ADD-B4BB-7F124DB26447}" type="presParOf" srcId="{4724849D-E7A0-411D-AA3C-07661FBA0B71}" destId="{0206841C-EF87-43ED-9FD4-BFD79C92909C}" srcOrd="1" destOrd="0" presId="urn:microsoft.com/office/officeart/2008/layout/PictureStrips"/>
    <dgm:cxn modelId="{F8D4347A-39C2-46C3-833E-EA7EAA1847C3}" type="presParOf" srcId="{9842F91F-A5E1-4817-A4D2-357A0A9A26AE}" destId="{CC966015-5048-4253-AB6A-4F73B77016DF}" srcOrd="23" destOrd="0" presId="urn:microsoft.com/office/officeart/2008/layout/PictureStrips"/>
    <dgm:cxn modelId="{E0C053AC-8A44-4426-91E7-DBCD647461FF}" type="presParOf" srcId="{9842F91F-A5E1-4817-A4D2-357A0A9A26AE}" destId="{8F279B06-697C-41FF-AC8C-9F9F23D77714}" srcOrd="24" destOrd="0" presId="urn:microsoft.com/office/officeart/2008/layout/PictureStrips"/>
    <dgm:cxn modelId="{76812B23-DA17-436A-9AC5-2C5DCC16AA43}" type="presParOf" srcId="{8F279B06-697C-41FF-AC8C-9F9F23D77714}" destId="{B8913A30-4333-4DAF-856C-4451BFB6271C}" srcOrd="0" destOrd="0" presId="urn:microsoft.com/office/officeart/2008/layout/PictureStrips"/>
    <dgm:cxn modelId="{1860823C-5CB7-4958-A28F-489FB4B970A4}" type="presParOf" srcId="{8F279B06-697C-41FF-AC8C-9F9F23D77714}" destId="{F215CC1E-9834-4F22-A6C8-CE7F855B55C0}" srcOrd="1" destOrd="0" presId="urn:microsoft.com/office/officeart/2008/layout/PictureStrips"/>
    <dgm:cxn modelId="{594BD445-4075-4EAB-A554-3DB0B25FDA7F}" type="presParOf" srcId="{9842F91F-A5E1-4817-A4D2-357A0A9A26AE}" destId="{F636A651-DD56-4947-978D-A555A3419933}" srcOrd="25" destOrd="0" presId="urn:microsoft.com/office/officeart/2008/layout/PictureStrips"/>
    <dgm:cxn modelId="{DB3092D9-C74A-4694-AF9A-AC9220B81108}" type="presParOf" srcId="{9842F91F-A5E1-4817-A4D2-357A0A9A26AE}" destId="{7DA24BF1-00E4-4818-AC99-9C779E00A3C6}" srcOrd="26" destOrd="0" presId="urn:microsoft.com/office/officeart/2008/layout/PictureStrips"/>
    <dgm:cxn modelId="{FD865026-EA32-42D2-9FB8-93190044974B}" type="presParOf" srcId="{7DA24BF1-00E4-4818-AC99-9C779E00A3C6}" destId="{CCF7B456-BD86-4837-8C26-3BE86691CCAE}" srcOrd="0" destOrd="0" presId="urn:microsoft.com/office/officeart/2008/layout/PictureStrips"/>
    <dgm:cxn modelId="{8B8888A6-7679-4961-831A-87242904195B}" type="presParOf" srcId="{7DA24BF1-00E4-4818-AC99-9C779E00A3C6}" destId="{2DD289CB-6D24-4B36-AB06-9C467B6AB075}" srcOrd="1" destOrd="0" presId="urn:microsoft.com/office/officeart/2008/layout/PictureStrips"/>
    <dgm:cxn modelId="{1E06B132-27AF-49AE-96F9-CF9E0AB65B1B}" type="presParOf" srcId="{9842F91F-A5E1-4817-A4D2-357A0A9A26AE}" destId="{B6AF7C6B-5DE8-4568-906D-3AD2493B2FE8}" srcOrd="27" destOrd="0" presId="urn:microsoft.com/office/officeart/2008/layout/PictureStrips"/>
    <dgm:cxn modelId="{E2FD9C6C-BF8C-4E19-AAF9-522C38A3487A}" type="presParOf" srcId="{9842F91F-A5E1-4817-A4D2-357A0A9A26AE}" destId="{1FF79BE8-E8A4-4320-8F23-F7B34D01D4A7}" srcOrd="28" destOrd="0" presId="urn:microsoft.com/office/officeart/2008/layout/PictureStrips"/>
    <dgm:cxn modelId="{869F6493-547C-4137-924B-8FB7CBD2D500}" type="presParOf" srcId="{1FF79BE8-E8A4-4320-8F23-F7B34D01D4A7}" destId="{49067CAE-26F0-42D2-940A-FBFD1BFA34C4}" srcOrd="0" destOrd="0" presId="urn:microsoft.com/office/officeart/2008/layout/PictureStrips"/>
    <dgm:cxn modelId="{1CA2693D-B63F-43B1-9BF8-72C6533AAB1B}" type="presParOf" srcId="{1FF79BE8-E8A4-4320-8F23-F7B34D01D4A7}" destId="{572E6A16-8A81-43E5-B1C1-B81592069303}" srcOrd="1" destOrd="0" presId="urn:microsoft.com/office/officeart/2008/layout/PictureStrips"/>
    <dgm:cxn modelId="{08C5DB17-7109-464D-96B8-E6E9017712A5}" type="presParOf" srcId="{9842F91F-A5E1-4817-A4D2-357A0A9A26AE}" destId="{014C2EF1-9C17-46FF-B0AA-37F0305A8B20}" srcOrd="29" destOrd="0" presId="urn:microsoft.com/office/officeart/2008/layout/PictureStrips"/>
    <dgm:cxn modelId="{E8218ED4-CB17-4F0B-B9C5-908F0EE8212D}" type="presParOf" srcId="{9842F91F-A5E1-4817-A4D2-357A0A9A26AE}" destId="{C01E1DAE-8C10-4DA3-9896-C848AEFA8816}" srcOrd="30" destOrd="0" presId="urn:microsoft.com/office/officeart/2008/layout/PictureStrips"/>
    <dgm:cxn modelId="{BAA3C78E-D9D2-407B-924E-1324F7D12B60}" type="presParOf" srcId="{C01E1DAE-8C10-4DA3-9896-C848AEFA8816}" destId="{65FECCA9-0E79-48F2-B892-F27C2B76ABF7}" srcOrd="0" destOrd="0" presId="urn:microsoft.com/office/officeart/2008/layout/PictureStrips"/>
    <dgm:cxn modelId="{4A707C41-65A2-418C-BA4F-8D179B0DCAFD}" type="presParOf" srcId="{C01E1DAE-8C10-4DA3-9896-C848AEFA8816}" destId="{E172ECF8-8520-46FE-A7E3-5756F038E86C}"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05E9BA-4333-4925-A775-FB2EF2B47F12}"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IN"/>
        </a:p>
      </dgm:t>
    </dgm:pt>
    <dgm:pt modelId="{1925E0AB-C762-43DB-BB34-98AFFA674ACB}">
      <dgm:prSet phldrT="[Text]"/>
      <dgm:spPr/>
      <dgm:t>
        <a:bodyPr/>
        <a:lstStyle/>
        <a:p>
          <a:r>
            <a:rPr lang="en-US" dirty="0"/>
            <a:t>User</a:t>
          </a:r>
          <a:endParaRPr lang="en-IN" dirty="0"/>
        </a:p>
      </dgm:t>
    </dgm:pt>
    <dgm:pt modelId="{83B5B05C-DF5D-4310-A7A8-87EA35CDCAA0}" type="parTrans" cxnId="{527AA722-1AD9-4031-9502-77611D78CA9A}">
      <dgm:prSet/>
      <dgm:spPr/>
      <dgm:t>
        <a:bodyPr/>
        <a:lstStyle/>
        <a:p>
          <a:endParaRPr lang="en-IN"/>
        </a:p>
      </dgm:t>
    </dgm:pt>
    <dgm:pt modelId="{F192B06C-8FCF-4572-AE76-457A8581EDDB}" type="sibTrans" cxnId="{527AA722-1AD9-4031-9502-77611D78CA9A}">
      <dgm:prSet/>
      <dgm:spPr/>
      <dgm:t>
        <a:bodyPr/>
        <a:lstStyle/>
        <a:p>
          <a:endParaRPr lang="en-IN"/>
        </a:p>
      </dgm:t>
    </dgm:pt>
    <dgm:pt modelId="{8493537D-0DCD-4B30-9535-549B91F717F1}">
      <dgm:prSet phldrT="[Text]"/>
      <dgm:spPr/>
      <dgm:t>
        <a:bodyPr/>
        <a:lstStyle/>
        <a:p>
          <a:r>
            <a:rPr lang="en-US" dirty="0"/>
            <a:t>Find list of plug share centers</a:t>
          </a:r>
          <a:endParaRPr lang="en-IN" dirty="0"/>
        </a:p>
      </dgm:t>
    </dgm:pt>
    <dgm:pt modelId="{55C1215B-0230-42A4-AB22-0362F958D4B1}" type="parTrans" cxnId="{5D7E53E8-F306-44E7-9D08-21B6900D2548}">
      <dgm:prSet/>
      <dgm:spPr/>
      <dgm:t>
        <a:bodyPr/>
        <a:lstStyle/>
        <a:p>
          <a:endParaRPr lang="en-IN"/>
        </a:p>
      </dgm:t>
    </dgm:pt>
    <dgm:pt modelId="{60DAFAD0-6F89-42FD-ABCB-E38859549054}" type="sibTrans" cxnId="{5D7E53E8-F306-44E7-9D08-21B6900D2548}">
      <dgm:prSet/>
      <dgm:spPr/>
      <dgm:t>
        <a:bodyPr/>
        <a:lstStyle/>
        <a:p>
          <a:endParaRPr lang="en-IN"/>
        </a:p>
      </dgm:t>
    </dgm:pt>
    <dgm:pt modelId="{862E9F8F-1696-4D5B-9C3B-BF74B4013F1A}">
      <dgm:prSet phldrT="[Text]"/>
      <dgm:spPr/>
      <dgm:t>
        <a:bodyPr/>
        <a:lstStyle/>
        <a:p>
          <a:r>
            <a:rPr lang="en-IN" dirty="0"/>
            <a:t>Check cost</a:t>
          </a:r>
        </a:p>
      </dgm:t>
    </dgm:pt>
    <dgm:pt modelId="{478ADB50-7472-4184-8A82-FEB1ABDD0ED6}" type="parTrans" cxnId="{3A1F3984-02E0-432B-81E1-AFE6B72A6394}">
      <dgm:prSet/>
      <dgm:spPr/>
      <dgm:t>
        <a:bodyPr/>
        <a:lstStyle/>
        <a:p>
          <a:endParaRPr lang="en-IN"/>
        </a:p>
      </dgm:t>
    </dgm:pt>
    <dgm:pt modelId="{79B1D846-95BE-46D0-8E0A-AD6082947A44}" type="sibTrans" cxnId="{3A1F3984-02E0-432B-81E1-AFE6B72A6394}">
      <dgm:prSet/>
      <dgm:spPr/>
      <dgm:t>
        <a:bodyPr/>
        <a:lstStyle/>
        <a:p>
          <a:endParaRPr lang="en-IN"/>
        </a:p>
      </dgm:t>
    </dgm:pt>
    <dgm:pt modelId="{62C294CA-A36B-4A72-B732-3119B1013F73}">
      <dgm:prSet phldrT="[Text]"/>
      <dgm:spPr/>
      <dgm:t>
        <a:bodyPr/>
        <a:lstStyle/>
        <a:p>
          <a:r>
            <a:rPr lang="en-IN" dirty="0"/>
            <a:t>Plugs</a:t>
          </a:r>
        </a:p>
      </dgm:t>
    </dgm:pt>
    <dgm:pt modelId="{AE01EA41-359E-4ADC-89A9-C96D7E57B2C2}" type="parTrans" cxnId="{43C5E8FD-2026-4D3F-BC6B-AE807B870D87}">
      <dgm:prSet/>
      <dgm:spPr/>
      <dgm:t>
        <a:bodyPr/>
        <a:lstStyle/>
        <a:p>
          <a:endParaRPr lang="en-IN"/>
        </a:p>
      </dgm:t>
    </dgm:pt>
    <dgm:pt modelId="{E3F39825-3FB9-48EE-ADE0-03CF1282C59F}" type="sibTrans" cxnId="{43C5E8FD-2026-4D3F-BC6B-AE807B870D87}">
      <dgm:prSet/>
      <dgm:spPr/>
      <dgm:t>
        <a:bodyPr/>
        <a:lstStyle/>
        <a:p>
          <a:endParaRPr lang="en-IN"/>
        </a:p>
      </dgm:t>
    </dgm:pt>
    <dgm:pt modelId="{0F914EFD-B3B2-4C04-A8EF-90FC1F35F493}">
      <dgm:prSet phldrT="[Text]"/>
      <dgm:spPr/>
      <dgm:t>
        <a:bodyPr/>
        <a:lstStyle/>
        <a:p>
          <a:r>
            <a:rPr lang="en-IN"/>
            <a:t>Check parking</a:t>
          </a:r>
          <a:endParaRPr lang="en-IN" dirty="0"/>
        </a:p>
      </dgm:t>
    </dgm:pt>
    <dgm:pt modelId="{FEF27115-6B1B-4A17-8239-946288EF91F1}" type="parTrans" cxnId="{EFD60E15-EE2D-4EC4-B617-0EA47A4ED581}">
      <dgm:prSet/>
      <dgm:spPr/>
      <dgm:t>
        <a:bodyPr/>
        <a:lstStyle/>
        <a:p>
          <a:endParaRPr lang="en-IN"/>
        </a:p>
      </dgm:t>
    </dgm:pt>
    <dgm:pt modelId="{4183BD41-2748-4193-BF87-AF69AB1133C9}" type="sibTrans" cxnId="{EFD60E15-EE2D-4EC4-B617-0EA47A4ED581}">
      <dgm:prSet/>
      <dgm:spPr/>
      <dgm:t>
        <a:bodyPr/>
        <a:lstStyle/>
        <a:p>
          <a:endParaRPr lang="en-IN"/>
        </a:p>
      </dgm:t>
    </dgm:pt>
    <dgm:pt modelId="{E449F6B4-3281-423E-B9E8-2F567445B279}">
      <dgm:prSet phldrT="[Text]"/>
      <dgm:spPr/>
      <dgm:t>
        <a:bodyPr/>
        <a:lstStyle/>
        <a:p>
          <a:r>
            <a:rPr lang="en-IN"/>
            <a:t>Check Hours</a:t>
          </a:r>
          <a:endParaRPr lang="en-IN" dirty="0"/>
        </a:p>
      </dgm:t>
    </dgm:pt>
    <dgm:pt modelId="{90CABC5C-FDE5-439A-8FE0-A2A2C550E27E}" type="parTrans" cxnId="{E82E3E40-34E7-49CA-8FC6-B6BE70227E71}">
      <dgm:prSet/>
      <dgm:spPr/>
      <dgm:t>
        <a:bodyPr/>
        <a:lstStyle/>
        <a:p>
          <a:endParaRPr lang="en-IN"/>
        </a:p>
      </dgm:t>
    </dgm:pt>
    <dgm:pt modelId="{A610036E-F8A5-4865-A1BA-0B430A0EC7CE}" type="sibTrans" cxnId="{E82E3E40-34E7-49CA-8FC6-B6BE70227E71}">
      <dgm:prSet/>
      <dgm:spPr/>
      <dgm:t>
        <a:bodyPr/>
        <a:lstStyle/>
        <a:p>
          <a:endParaRPr lang="en-IN"/>
        </a:p>
      </dgm:t>
    </dgm:pt>
    <dgm:pt modelId="{0BD3C9FD-1187-4DFB-803D-B4C6C1458293}">
      <dgm:prSet phldrT="[Text]"/>
      <dgm:spPr/>
      <dgm:t>
        <a:bodyPr/>
        <a:lstStyle/>
        <a:p>
          <a:r>
            <a:rPr lang="en-IN"/>
            <a:t>Check Amentities</a:t>
          </a:r>
          <a:endParaRPr lang="en-IN" dirty="0"/>
        </a:p>
      </dgm:t>
    </dgm:pt>
    <dgm:pt modelId="{8A6D947A-A871-4527-A336-CCAD437B69DF}" type="parTrans" cxnId="{DBCF3C87-4932-415B-A136-DE36FBF8A7B4}">
      <dgm:prSet/>
      <dgm:spPr/>
      <dgm:t>
        <a:bodyPr/>
        <a:lstStyle/>
        <a:p>
          <a:endParaRPr lang="en-IN"/>
        </a:p>
      </dgm:t>
    </dgm:pt>
    <dgm:pt modelId="{9A982288-5C55-4F8D-9381-F8DEFFEBF7D5}" type="sibTrans" cxnId="{DBCF3C87-4932-415B-A136-DE36FBF8A7B4}">
      <dgm:prSet/>
      <dgm:spPr/>
      <dgm:t>
        <a:bodyPr/>
        <a:lstStyle/>
        <a:p>
          <a:endParaRPr lang="en-IN"/>
        </a:p>
      </dgm:t>
    </dgm:pt>
    <dgm:pt modelId="{92698092-8B49-438F-A101-5D0AC5FE11B2}">
      <dgm:prSet phldrT="[Text]"/>
      <dgm:spPr/>
      <dgm:t>
        <a:bodyPr/>
        <a:lstStyle/>
        <a:p>
          <a:r>
            <a:rPr lang="en-IN"/>
            <a:t>Dining</a:t>
          </a:r>
          <a:endParaRPr lang="en-IN" dirty="0"/>
        </a:p>
      </dgm:t>
    </dgm:pt>
    <dgm:pt modelId="{7891D9E8-8FE6-4D08-937C-184BEDDF7BFE}" type="parTrans" cxnId="{C5FE3F95-C100-466D-8DC9-41F0F6D5E716}">
      <dgm:prSet/>
      <dgm:spPr/>
      <dgm:t>
        <a:bodyPr/>
        <a:lstStyle/>
        <a:p>
          <a:endParaRPr lang="en-IN"/>
        </a:p>
      </dgm:t>
    </dgm:pt>
    <dgm:pt modelId="{43FCA187-32E6-4B47-8934-2F04874C3F7F}" type="sibTrans" cxnId="{C5FE3F95-C100-466D-8DC9-41F0F6D5E716}">
      <dgm:prSet/>
      <dgm:spPr/>
      <dgm:t>
        <a:bodyPr/>
        <a:lstStyle/>
        <a:p>
          <a:endParaRPr lang="en-IN"/>
        </a:p>
      </dgm:t>
    </dgm:pt>
    <dgm:pt modelId="{24EB2A69-C84A-4A15-B271-C64C0718AC2A}">
      <dgm:prSet phldrT="[Text]"/>
      <dgm:spPr/>
      <dgm:t>
        <a:bodyPr/>
        <a:lstStyle/>
        <a:p>
          <a:r>
            <a:rPr lang="en-IN"/>
            <a:t>Shopping</a:t>
          </a:r>
          <a:endParaRPr lang="en-IN" dirty="0"/>
        </a:p>
      </dgm:t>
    </dgm:pt>
    <dgm:pt modelId="{1B2C14F3-BB94-4DFF-A5A6-FC55F87A4EF7}" type="parTrans" cxnId="{5DC72B5E-EFB9-4E44-B863-037861983B04}">
      <dgm:prSet/>
      <dgm:spPr/>
      <dgm:t>
        <a:bodyPr/>
        <a:lstStyle/>
        <a:p>
          <a:endParaRPr lang="en-IN"/>
        </a:p>
      </dgm:t>
    </dgm:pt>
    <dgm:pt modelId="{230BE954-70BF-476D-906B-32A7E08B9D06}" type="sibTrans" cxnId="{5DC72B5E-EFB9-4E44-B863-037861983B04}">
      <dgm:prSet/>
      <dgm:spPr/>
      <dgm:t>
        <a:bodyPr/>
        <a:lstStyle/>
        <a:p>
          <a:endParaRPr lang="en-IN"/>
        </a:p>
      </dgm:t>
    </dgm:pt>
    <dgm:pt modelId="{F4D203B1-872B-4E95-AE3C-895FFFF751B4}">
      <dgm:prSet phldrT="[Text]"/>
      <dgm:spPr/>
      <dgm:t>
        <a:bodyPr/>
        <a:lstStyle/>
        <a:p>
          <a:r>
            <a:rPr lang="en-IN"/>
            <a:t>Grocery</a:t>
          </a:r>
          <a:endParaRPr lang="en-IN" dirty="0"/>
        </a:p>
      </dgm:t>
    </dgm:pt>
    <dgm:pt modelId="{3715647D-B6B0-4317-AC34-84B95F33CDE5}" type="parTrans" cxnId="{9D5C7CDC-63AE-483A-BFDC-B903EB9C8931}">
      <dgm:prSet/>
      <dgm:spPr/>
      <dgm:t>
        <a:bodyPr/>
        <a:lstStyle/>
        <a:p>
          <a:endParaRPr lang="en-IN"/>
        </a:p>
      </dgm:t>
    </dgm:pt>
    <dgm:pt modelId="{2C40B4E1-AFCC-4EFE-A70F-01F9FB765045}" type="sibTrans" cxnId="{9D5C7CDC-63AE-483A-BFDC-B903EB9C8931}">
      <dgm:prSet/>
      <dgm:spPr/>
      <dgm:t>
        <a:bodyPr/>
        <a:lstStyle/>
        <a:p>
          <a:endParaRPr lang="en-IN"/>
        </a:p>
      </dgm:t>
    </dgm:pt>
    <dgm:pt modelId="{D0A44D17-102A-4092-B7CE-0B008C2BCC09}">
      <dgm:prSet phldrT="[Text]"/>
      <dgm:spPr/>
      <dgm:t>
        <a:bodyPr/>
        <a:lstStyle/>
        <a:p>
          <a:r>
            <a:rPr lang="en-IN" dirty="0"/>
            <a:t>Park</a:t>
          </a:r>
        </a:p>
      </dgm:t>
    </dgm:pt>
    <dgm:pt modelId="{104BFF64-12EB-43BD-A007-F5B46D1F7B50}" type="parTrans" cxnId="{FEA6EDC3-DF17-47C0-99D9-E6CBA58967D6}">
      <dgm:prSet/>
      <dgm:spPr/>
      <dgm:t>
        <a:bodyPr/>
        <a:lstStyle/>
        <a:p>
          <a:endParaRPr lang="en-IN"/>
        </a:p>
      </dgm:t>
    </dgm:pt>
    <dgm:pt modelId="{89E1459D-23F4-4488-BB7D-D5C6F208B04E}" type="sibTrans" cxnId="{FEA6EDC3-DF17-47C0-99D9-E6CBA58967D6}">
      <dgm:prSet/>
      <dgm:spPr/>
      <dgm:t>
        <a:bodyPr/>
        <a:lstStyle/>
        <a:p>
          <a:endParaRPr lang="en-IN"/>
        </a:p>
      </dgm:t>
    </dgm:pt>
    <dgm:pt modelId="{B4B7395C-4FC7-4015-99B0-1DEADEB63926}">
      <dgm:prSet phldrT="[Text]"/>
      <dgm:spPr/>
      <dgm:t>
        <a:bodyPr/>
        <a:lstStyle/>
        <a:p>
          <a:r>
            <a:rPr lang="en-IN" dirty="0"/>
            <a:t>Restrooms</a:t>
          </a:r>
        </a:p>
      </dgm:t>
    </dgm:pt>
    <dgm:pt modelId="{0FA699BD-010A-428F-9E6B-A62D2D4802FC}" type="parTrans" cxnId="{EAF5B0C9-672E-4F3F-AD2C-451E7C45AE3A}">
      <dgm:prSet/>
      <dgm:spPr/>
      <dgm:t>
        <a:bodyPr/>
        <a:lstStyle/>
        <a:p>
          <a:endParaRPr lang="en-IN"/>
        </a:p>
      </dgm:t>
    </dgm:pt>
    <dgm:pt modelId="{AF7215CF-78B4-44D9-B4E3-08D8EBD72FE4}" type="sibTrans" cxnId="{EAF5B0C9-672E-4F3F-AD2C-451E7C45AE3A}">
      <dgm:prSet/>
      <dgm:spPr/>
      <dgm:t>
        <a:bodyPr/>
        <a:lstStyle/>
        <a:p>
          <a:endParaRPr lang="en-IN"/>
        </a:p>
      </dgm:t>
    </dgm:pt>
    <dgm:pt modelId="{B99A9145-719C-4D96-93D1-87C5F6A622A6}">
      <dgm:prSet phldrT="[Text]"/>
      <dgm:spPr/>
      <dgm:t>
        <a:bodyPr/>
        <a:lstStyle/>
        <a:p>
          <a:r>
            <a:rPr lang="en-IN" dirty="0"/>
            <a:t>List of cars</a:t>
          </a:r>
        </a:p>
      </dgm:t>
    </dgm:pt>
    <dgm:pt modelId="{10E54790-B73A-4877-B0C2-F6ADEF951B05}" type="parTrans" cxnId="{83375D7A-411E-49B4-9EC0-56C87839F0DD}">
      <dgm:prSet/>
      <dgm:spPr/>
      <dgm:t>
        <a:bodyPr/>
        <a:lstStyle/>
        <a:p>
          <a:endParaRPr lang="en-IN"/>
        </a:p>
      </dgm:t>
    </dgm:pt>
    <dgm:pt modelId="{BA0B76E1-77BF-493E-A15A-60CBCF1C712B}" type="sibTrans" cxnId="{83375D7A-411E-49B4-9EC0-56C87839F0DD}">
      <dgm:prSet/>
      <dgm:spPr/>
      <dgm:t>
        <a:bodyPr/>
        <a:lstStyle/>
        <a:p>
          <a:endParaRPr lang="en-IN"/>
        </a:p>
      </dgm:t>
    </dgm:pt>
    <dgm:pt modelId="{0BD80498-E0A1-453D-9FFE-4212424BD43A}" type="pres">
      <dgm:prSet presAssocID="{0805E9BA-4333-4925-A775-FB2EF2B47F12}" presName="hierChild1" presStyleCnt="0">
        <dgm:presLayoutVars>
          <dgm:orgChart val="1"/>
          <dgm:chPref val="1"/>
          <dgm:dir/>
          <dgm:animOne val="branch"/>
          <dgm:animLvl val="lvl"/>
          <dgm:resizeHandles/>
        </dgm:presLayoutVars>
      </dgm:prSet>
      <dgm:spPr/>
    </dgm:pt>
    <dgm:pt modelId="{C76FFA14-BEDA-453C-89D1-D8EDBA667789}" type="pres">
      <dgm:prSet presAssocID="{1925E0AB-C762-43DB-BB34-98AFFA674ACB}" presName="hierRoot1" presStyleCnt="0">
        <dgm:presLayoutVars>
          <dgm:hierBranch val="init"/>
        </dgm:presLayoutVars>
      </dgm:prSet>
      <dgm:spPr/>
    </dgm:pt>
    <dgm:pt modelId="{6D3AB3A4-87E0-4E53-8332-73AA1FF9B490}" type="pres">
      <dgm:prSet presAssocID="{1925E0AB-C762-43DB-BB34-98AFFA674ACB}" presName="rootComposite1" presStyleCnt="0"/>
      <dgm:spPr/>
    </dgm:pt>
    <dgm:pt modelId="{49F2893C-B691-4826-9F1B-4375233F14BF}" type="pres">
      <dgm:prSet presAssocID="{1925E0AB-C762-43DB-BB34-98AFFA674ACB}" presName="rootText1" presStyleLbl="node0" presStyleIdx="0" presStyleCnt="1">
        <dgm:presLayoutVars>
          <dgm:chPref val="3"/>
        </dgm:presLayoutVars>
      </dgm:prSet>
      <dgm:spPr/>
    </dgm:pt>
    <dgm:pt modelId="{1CB1A99C-CA77-4139-9C77-6EA4AC93286A}" type="pres">
      <dgm:prSet presAssocID="{1925E0AB-C762-43DB-BB34-98AFFA674ACB}" presName="rootConnector1" presStyleLbl="node1" presStyleIdx="0" presStyleCnt="0"/>
      <dgm:spPr/>
    </dgm:pt>
    <dgm:pt modelId="{BD8C326D-BE3A-4898-8D6C-21092873A3EB}" type="pres">
      <dgm:prSet presAssocID="{1925E0AB-C762-43DB-BB34-98AFFA674ACB}" presName="hierChild2" presStyleCnt="0"/>
      <dgm:spPr/>
    </dgm:pt>
    <dgm:pt modelId="{57CA063B-261E-4D8D-8FE4-9E9537E27FAE}" type="pres">
      <dgm:prSet presAssocID="{55C1215B-0230-42A4-AB22-0362F958D4B1}" presName="Name64" presStyleLbl="parChTrans1D2" presStyleIdx="0" presStyleCnt="1"/>
      <dgm:spPr/>
    </dgm:pt>
    <dgm:pt modelId="{F13DEE0F-41A1-4406-9225-34D86324C42E}" type="pres">
      <dgm:prSet presAssocID="{8493537D-0DCD-4B30-9535-549B91F717F1}" presName="hierRoot2" presStyleCnt="0">
        <dgm:presLayoutVars>
          <dgm:hierBranch val="init"/>
        </dgm:presLayoutVars>
      </dgm:prSet>
      <dgm:spPr/>
    </dgm:pt>
    <dgm:pt modelId="{AD5E7C79-3F16-4564-A80F-FDEC70289050}" type="pres">
      <dgm:prSet presAssocID="{8493537D-0DCD-4B30-9535-549B91F717F1}" presName="rootComposite" presStyleCnt="0"/>
      <dgm:spPr/>
    </dgm:pt>
    <dgm:pt modelId="{CAF1C180-401F-45E0-B0CD-CD2BCB4F2ACF}" type="pres">
      <dgm:prSet presAssocID="{8493537D-0DCD-4B30-9535-549B91F717F1}" presName="rootText" presStyleLbl="node2" presStyleIdx="0" presStyleCnt="1">
        <dgm:presLayoutVars>
          <dgm:chPref val="3"/>
        </dgm:presLayoutVars>
      </dgm:prSet>
      <dgm:spPr/>
    </dgm:pt>
    <dgm:pt modelId="{17F13A39-2152-49EE-AFE1-3CEB89C4369B}" type="pres">
      <dgm:prSet presAssocID="{8493537D-0DCD-4B30-9535-549B91F717F1}" presName="rootConnector" presStyleLbl="node2" presStyleIdx="0" presStyleCnt="1"/>
      <dgm:spPr/>
    </dgm:pt>
    <dgm:pt modelId="{730F90D3-F42F-4F29-AB8E-C86E47D11963}" type="pres">
      <dgm:prSet presAssocID="{8493537D-0DCD-4B30-9535-549B91F717F1}" presName="hierChild4" presStyleCnt="0"/>
      <dgm:spPr/>
    </dgm:pt>
    <dgm:pt modelId="{F0DB1199-6608-4294-A568-42EC84AFEA44}" type="pres">
      <dgm:prSet presAssocID="{478ADB50-7472-4184-8A82-FEB1ABDD0ED6}" presName="Name64" presStyleLbl="parChTrans1D3" presStyleIdx="0" presStyleCnt="5"/>
      <dgm:spPr/>
    </dgm:pt>
    <dgm:pt modelId="{045148ED-F811-480E-ADB2-07BE8E8BF7EC}" type="pres">
      <dgm:prSet presAssocID="{862E9F8F-1696-4D5B-9C3B-BF74B4013F1A}" presName="hierRoot2" presStyleCnt="0">
        <dgm:presLayoutVars>
          <dgm:hierBranch val="init"/>
        </dgm:presLayoutVars>
      </dgm:prSet>
      <dgm:spPr/>
    </dgm:pt>
    <dgm:pt modelId="{7A9F25AC-82DD-4CC8-82B3-7C690861ADF0}" type="pres">
      <dgm:prSet presAssocID="{862E9F8F-1696-4D5B-9C3B-BF74B4013F1A}" presName="rootComposite" presStyleCnt="0"/>
      <dgm:spPr/>
    </dgm:pt>
    <dgm:pt modelId="{135C3A44-D1C9-4CD6-9CAD-9F0533B8E133}" type="pres">
      <dgm:prSet presAssocID="{862E9F8F-1696-4D5B-9C3B-BF74B4013F1A}" presName="rootText" presStyleLbl="node3" presStyleIdx="0" presStyleCnt="5">
        <dgm:presLayoutVars>
          <dgm:chPref val="3"/>
        </dgm:presLayoutVars>
      </dgm:prSet>
      <dgm:spPr/>
    </dgm:pt>
    <dgm:pt modelId="{CD587D4D-9CED-4D50-A31B-BFEF9CF773FA}" type="pres">
      <dgm:prSet presAssocID="{862E9F8F-1696-4D5B-9C3B-BF74B4013F1A}" presName="rootConnector" presStyleLbl="node3" presStyleIdx="0" presStyleCnt="5"/>
      <dgm:spPr/>
    </dgm:pt>
    <dgm:pt modelId="{5423DD0E-76BD-43C5-BF3B-BF2E4020114B}" type="pres">
      <dgm:prSet presAssocID="{862E9F8F-1696-4D5B-9C3B-BF74B4013F1A}" presName="hierChild4" presStyleCnt="0"/>
      <dgm:spPr/>
    </dgm:pt>
    <dgm:pt modelId="{85DF7540-8D30-42C8-8150-CFDEED113083}" type="pres">
      <dgm:prSet presAssocID="{862E9F8F-1696-4D5B-9C3B-BF74B4013F1A}" presName="hierChild5" presStyleCnt="0"/>
      <dgm:spPr/>
    </dgm:pt>
    <dgm:pt modelId="{EAC42FED-DCFB-4614-94BF-D2517A1709D0}" type="pres">
      <dgm:prSet presAssocID="{FEF27115-6B1B-4A17-8239-946288EF91F1}" presName="Name64" presStyleLbl="parChTrans1D3" presStyleIdx="1" presStyleCnt="5"/>
      <dgm:spPr/>
    </dgm:pt>
    <dgm:pt modelId="{5A18BE20-393B-420C-ACE5-BAE88C6A9DA4}" type="pres">
      <dgm:prSet presAssocID="{0F914EFD-B3B2-4C04-A8EF-90FC1F35F493}" presName="hierRoot2" presStyleCnt="0">
        <dgm:presLayoutVars>
          <dgm:hierBranch val="init"/>
        </dgm:presLayoutVars>
      </dgm:prSet>
      <dgm:spPr/>
    </dgm:pt>
    <dgm:pt modelId="{5951B450-444D-4C74-93F5-DD5F9CA3C268}" type="pres">
      <dgm:prSet presAssocID="{0F914EFD-B3B2-4C04-A8EF-90FC1F35F493}" presName="rootComposite" presStyleCnt="0"/>
      <dgm:spPr/>
    </dgm:pt>
    <dgm:pt modelId="{FB3E95BF-1F84-4005-80F7-FDA8B84E5488}" type="pres">
      <dgm:prSet presAssocID="{0F914EFD-B3B2-4C04-A8EF-90FC1F35F493}" presName="rootText" presStyleLbl="node3" presStyleIdx="1" presStyleCnt="5">
        <dgm:presLayoutVars>
          <dgm:chPref val="3"/>
        </dgm:presLayoutVars>
      </dgm:prSet>
      <dgm:spPr/>
    </dgm:pt>
    <dgm:pt modelId="{F52EA890-49AC-405D-A74C-1FED23FAB916}" type="pres">
      <dgm:prSet presAssocID="{0F914EFD-B3B2-4C04-A8EF-90FC1F35F493}" presName="rootConnector" presStyleLbl="node3" presStyleIdx="1" presStyleCnt="5"/>
      <dgm:spPr/>
    </dgm:pt>
    <dgm:pt modelId="{088952EC-26B4-441E-9CC6-E29CB8DA6A79}" type="pres">
      <dgm:prSet presAssocID="{0F914EFD-B3B2-4C04-A8EF-90FC1F35F493}" presName="hierChild4" presStyleCnt="0"/>
      <dgm:spPr/>
    </dgm:pt>
    <dgm:pt modelId="{DFEE3C86-0865-4A63-9451-7130992496AB}" type="pres">
      <dgm:prSet presAssocID="{0F914EFD-B3B2-4C04-A8EF-90FC1F35F493}" presName="hierChild5" presStyleCnt="0"/>
      <dgm:spPr/>
    </dgm:pt>
    <dgm:pt modelId="{40FDE91C-6CDF-4FFC-A6B3-416942337964}" type="pres">
      <dgm:prSet presAssocID="{90CABC5C-FDE5-439A-8FE0-A2A2C550E27E}" presName="Name64" presStyleLbl="parChTrans1D3" presStyleIdx="2" presStyleCnt="5"/>
      <dgm:spPr/>
    </dgm:pt>
    <dgm:pt modelId="{63A89A9C-21B2-46EB-A4F6-B065853C1711}" type="pres">
      <dgm:prSet presAssocID="{E449F6B4-3281-423E-B9E8-2F567445B279}" presName="hierRoot2" presStyleCnt="0">
        <dgm:presLayoutVars>
          <dgm:hierBranch val="init"/>
        </dgm:presLayoutVars>
      </dgm:prSet>
      <dgm:spPr/>
    </dgm:pt>
    <dgm:pt modelId="{CE5B0F90-94D7-4A81-A1C8-D3FFCE8E1F2B}" type="pres">
      <dgm:prSet presAssocID="{E449F6B4-3281-423E-B9E8-2F567445B279}" presName="rootComposite" presStyleCnt="0"/>
      <dgm:spPr/>
    </dgm:pt>
    <dgm:pt modelId="{E9C2867A-4E67-4178-8B55-F242FFCAD474}" type="pres">
      <dgm:prSet presAssocID="{E449F6B4-3281-423E-B9E8-2F567445B279}" presName="rootText" presStyleLbl="node3" presStyleIdx="2" presStyleCnt="5">
        <dgm:presLayoutVars>
          <dgm:chPref val="3"/>
        </dgm:presLayoutVars>
      </dgm:prSet>
      <dgm:spPr/>
    </dgm:pt>
    <dgm:pt modelId="{FAACC9DA-2E6D-4B7D-871F-BA6648AE7A1F}" type="pres">
      <dgm:prSet presAssocID="{E449F6B4-3281-423E-B9E8-2F567445B279}" presName="rootConnector" presStyleLbl="node3" presStyleIdx="2" presStyleCnt="5"/>
      <dgm:spPr/>
    </dgm:pt>
    <dgm:pt modelId="{7B4B2D86-0554-496F-8CB6-3B2A88CA6503}" type="pres">
      <dgm:prSet presAssocID="{E449F6B4-3281-423E-B9E8-2F567445B279}" presName="hierChild4" presStyleCnt="0"/>
      <dgm:spPr/>
    </dgm:pt>
    <dgm:pt modelId="{73E43311-BADD-40AC-AE46-8362F4E812E0}" type="pres">
      <dgm:prSet presAssocID="{E449F6B4-3281-423E-B9E8-2F567445B279}" presName="hierChild5" presStyleCnt="0"/>
      <dgm:spPr/>
    </dgm:pt>
    <dgm:pt modelId="{5C2A7B11-3DD3-4449-8107-1AFC72965EDB}" type="pres">
      <dgm:prSet presAssocID="{8A6D947A-A871-4527-A336-CCAD437B69DF}" presName="Name64" presStyleLbl="parChTrans1D3" presStyleIdx="3" presStyleCnt="5"/>
      <dgm:spPr/>
    </dgm:pt>
    <dgm:pt modelId="{63C19015-9139-4D33-A692-B5B3BE9A6BD2}" type="pres">
      <dgm:prSet presAssocID="{0BD3C9FD-1187-4DFB-803D-B4C6C1458293}" presName="hierRoot2" presStyleCnt="0">
        <dgm:presLayoutVars>
          <dgm:hierBranch val="init"/>
        </dgm:presLayoutVars>
      </dgm:prSet>
      <dgm:spPr/>
    </dgm:pt>
    <dgm:pt modelId="{3ABA6765-175E-425B-A89B-AED05C6E0949}" type="pres">
      <dgm:prSet presAssocID="{0BD3C9FD-1187-4DFB-803D-B4C6C1458293}" presName="rootComposite" presStyleCnt="0"/>
      <dgm:spPr/>
    </dgm:pt>
    <dgm:pt modelId="{2AE4BD07-6C03-4A25-A588-1105AE19AB51}" type="pres">
      <dgm:prSet presAssocID="{0BD3C9FD-1187-4DFB-803D-B4C6C1458293}" presName="rootText" presStyleLbl="node3" presStyleIdx="3" presStyleCnt="5">
        <dgm:presLayoutVars>
          <dgm:chPref val="3"/>
        </dgm:presLayoutVars>
      </dgm:prSet>
      <dgm:spPr/>
    </dgm:pt>
    <dgm:pt modelId="{859AA088-1E2D-4DA2-ADEA-4E29176DBB7F}" type="pres">
      <dgm:prSet presAssocID="{0BD3C9FD-1187-4DFB-803D-B4C6C1458293}" presName="rootConnector" presStyleLbl="node3" presStyleIdx="3" presStyleCnt="5"/>
      <dgm:spPr/>
    </dgm:pt>
    <dgm:pt modelId="{AF80BA25-4DAD-4DEB-A4BF-1B0F0DA93468}" type="pres">
      <dgm:prSet presAssocID="{0BD3C9FD-1187-4DFB-803D-B4C6C1458293}" presName="hierChild4" presStyleCnt="0"/>
      <dgm:spPr/>
    </dgm:pt>
    <dgm:pt modelId="{F6E2904C-E0A4-4D40-BF5E-FDFEFC1BE12A}" type="pres">
      <dgm:prSet presAssocID="{7891D9E8-8FE6-4D08-937C-184BEDDF7BFE}" presName="Name64" presStyleLbl="parChTrans1D4" presStyleIdx="0" presStyleCnt="6"/>
      <dgm:spPr/>
    </dgm:pt>
    <dgm:pt modelId="{74581249-774A-4BB4-A25C-884060B2C8AF}" type="pres">
      <dgm:prSet presAssocID="{92698092-8B49-438F-A101-5D0AC5FE11B2}" presName="hierRoot2" presStyleCnt="0">
        <dgm:presLayoutVars>
          <dgm:hierBranch val="init"/>
        </dgm:presLayoutVars>
      </dgm:prSet>
      <dgm:spPr/>
    </dgm:pt>
    <dgm:pt modelId="{70B3E7D4-D01F-412E-BB0E-BCF4E884C869}" type="pres">
      <dgm:prSet presAssocID="{92698092-8B49-438F-A101-5D0AC5FE11B2}" presName="rootComposite" presStyleCnt="0"/>
      <dgm:spPr/>
    </dgm:pt>
    <dgm:pt modelId="{F8BC466C-3FA3-4C0A-AD9F-33FC6C57399E}" type="pres">
      <dgm:prSet presAssocID="{92698092-8B49-438F-A101-5D0AC5FE11B2}" presName="rootText" presStyleLbl="node4" presStyleIdx="0" presStyleCnt="6">
        <dgm:presLayoutVars>
          <dgm:chPref val="3"/>
        </dgm:presLayoutVars>
      </dgm:prSet>
      <dgm:spPr/>
    </dgm:pt>
    <dgm:pt modelId="{0D412191-F378-433A-B381-179E2600AA9F}" type="pres">
      <dgm:prSet presAssocID="{92698092-8B49-438F-A101-5D0AC5FE11B2}" presName="rootConnector" presStyleLbl="node4" presStyleIdx="0" presStyleCnt="6"/>
      <dgm:spPr/>
    </dgm:pt>
    <dgm:pt modelId="{AB317D7E-2739-4CB9-8348-A8C024BAE70E}" type="pres">
      <dgm:prSet presAssocID="{92698092-8B49-438F-A101-5D0AC5FE11B2}" presName="hierChild4" presStyleCnt="0"/>
      <dgm:spPr/>
    </dgm:pt>
    <dgm:pt modelId="{7A4CB2E4-9C16-4E15-836F-C1541364F1F2}" type="pres">
      <dgm:prSet presAssocID="{92698092-8B49-438F-A101-5D0AC5FE11B2}" presName="hierChild5" presStyleCnt="0"/>
      <dgm:spPr/>
    </dgm:pt>
    <dgm:pt modelId="{BD7CC290-959F-44E1-ABB3-845DD17FAD3E}" type="pres">
      <dgm:prSet presAssocID="{1B2C14F3-BB94-4DFF-A5A6-FC55F87A4EF7}" presName="Name64" presStyleLbl="parChTrans1D4" presStyleIdx="1" presStyleCnt="6"/>
      <dgm:spPr/>
    </dgm:pt>
    <dgm:pt modelId="{6D886284-E435-4DD9-AF0A-0FC487FDD5FC}" type="pres">
      <dgm:prSet presAssocID="{24EB2A69-C84A-4A15-B271-C64C0718AC2A}" presName="hierRoot2" presStyleCnt="0">
        <dgm:presLayoutVars>
          <dgm:hierBranch val="init"/>
        </dgm:presLayoutVars>
      </dgm:prSet>
      <dgm:spPr/>
    </dgm:pt>
    <dgm:pt modelId="{5AF41DB6-7AC0-489E-A79E-89AF9441FCD6}" type="pres">
      <dgm:prSet presAssocID="{24EB2A69-C84A-4A15-B271-C64C0718AC2A}" presName="rootComposite" presStyleCnt="0"/>
      <dgm:spPr/>
    </dgm:pt>
    <dgm:pt modelId="{74D805C9-8DB4-4CF6-AFC8-07F0CD42922B}" type="pres">
      <dgm:prSet presAssocID="{24EB2A69-C84A-4A15-B271-C64C0718AC2A}" presName="rootText" presStyleLbl="node4" presStyleIdx="1" presStyleCnt="6">
        <dgm:presLayoutVars>
          <dgm:chPref val="3"/>
        </dgm:presLayoutVars>
      </dgm:prSet>
      <dgm:spPr/>
    </dgm:pt>
    <dgm:pt modelId="{61515B14-60F3-4011-B5A8-E15F8330900E}" type="pres">
      <dgm:prSet presAssocID="{24EB2A69-C84A-4A15-B271-C64C0718AC2A}" presName="rootConnector" presStyleLbl="node4" presStyleIdx="1" presStyleCnt="6"/>
      <dgm:spPr/>
    </dgm:pt>
    <dgm:pt modelId="{34BB8512-5ED3-404E-AF22-9935EBDA71EC}" type="pres">
      <dgm:prSet presAssocID="{24EB2A69-C84A-4A15-B271-C64C0718AC2A}" presName="hierChild4" presStyleCnt="0"/>
      <dgm:spPr/>
    </dgm:pt>
    <dgm:pt modelId="{2B9F6452-E3CA-4E8C-861E-83E755CA1750}" type="pres">
      <dgm:prSet presAssocID="{24EB2A69-C84A-4A15-B271-C64C0718AC2A}" presName="hierChild5" presStyleCnt="0"/>
      <dgm:spPr/>
    </dgm:pt>
    <dgm:pt modelId="{BA31519D-051E-4A0D-8C7F-8F863ECBBCD0}" type="pres">
      <dgm:prSet presAssocID="{3715647D-B6B0-4317-AC34-84B95F33CDE5}" presName="Name64" presStyleLbl="parChTrans1D4" presStyleIdx="2" presStyleCnt="6"/>
      <dgm:spPr/>
    </dgm:pt>
    <dgm:pt modelId="{704CA485-7529-424A-9768-30BFA555F488}" type="pres">
      <dgm:prSet presAssocID="{F4D203B1-872B-4E95-AE3C-895FFFF751B4}" presName="hierRoot2" presStyleCnt="0">
        <dgm:presLayoutVars>
          <dgm:hierBranch val="init"/>
        </dgm:presLayoutVars>
      </dgm:prSet>
      <dgm:spPr/>
    </dgm:pt>
    <dgm:pt modelId="{615CFA9F-2E68-4C5B-8ACB-4F4FBC3C37F6}" type="pres">
      <dgm:prSet presAssocID="{F4D203B1-872B-4E95-AE3C-895FFFF751B4}" presName="rootComposite" presStyleCnt="0"/>
      <dgm:spPr/>
    </dgm:pt>
    <dgm:pt modelId="{E678FB2B-4A05-4C65-A270-8C87D27574E4}" type="pres">
      <dgm:prSet presAssocID="{F4D203B1-872B-4E95-AE3C-895FFFF751B4}" presName="rootText" presStyleLbl="node4" presStyleIdx="2" presStyleCnt="6">
        <dgm:presLayoutVars>
          <dgm:chPref val="3"/>
        </dgm:presLayoutVars>
      </dgm:prSet>
      <dgm:spPr/>
    </dgm:pt>
    <dgm:pt modelId="{E097BEEF-13A4-434D-9BB8-64B24DA617B0}" type="pres">
      <dgm:prSet presAssocID="{F4D203B1-872B-4E95-AE3C-895FFFF751B4}" presName="rootConnector" presStyleLbl="node4" presStyleIdx="2" presStyleCnt="6"/>
      <dgm:spPr/>
    </dgm:pt>
    <dgm:pt modelId="{6A63D98A-48D6-4C43-BD06-490B64B63CD1}" type="pres">
      <dgm:prSet presAssocID="{F4D203B1-872B-4E95-AE3C-895FFFF751B4}" presName="hierChild4" presStyleCnt="0"/>
      <dgm:spPr/>
    </dgm:pt>
    <dgm:pt modelId="{CF32B9E9-40C1-4AF4-827E-55205C2B23CC}" type="pres">
      <dgm:prSet presAssocID="{F4D203B1-872B-4E95-AE3C-895FFFF751B4}" presName="hierChild5" presStyleCnt="0"/>
      <dgm:spPr/>
    </dgm:pt>
    <dgm:pt modelId="{918937DD-A643-4FF2-A51C-FA5A59F68DD2}" type="pres">
      <dgm:prSet presAssocID="{104BFF64-12EB-43BD-A007-F5B46D1F7B50}" presName="Name64" presStyleLbl="parChTrans1D4" presStyleIdx="3" presStyleCnt="6"/>
      <dgm:spPr/>
    </dgm:pt>
    <dgm:pt modelId="{13F80259-0790-4C7C-83D2-EAD48DBD80EB}" type="pres">
      <dgm:prSet presAssocID="{D0A44D17-102A-4092-B7CE-0B008C2BCC09}" presName="hierRoot2" presStyleCnt="0">
        <dgm:presLayoutVars>
          <dgm:hierBranch val="init"/>
        </dgm:presLayoutVars>
      </dgm:prSet>
      <dgm:spPr/>
    </dgm:pt>
    <dgm:pt modelId="{65498693-C34D-4213-8ED1-B5315CF130DB}" type="pres">
      <dgm:prSet presAssocID="{D0A44D17-102A-4092-B7CE-0B008C2BCC09}" presName="rootComposite" presStyleCnt="0"/>
      <dgm:spPr/>
    </dgm:pt>
    <dgm:pt modelId="{319365EA-E0B7-451C-A8E8-35A67B26ADA5}" type="pres">
      <dgm:prSet presAssocID="{D0A44D17-102A-4092-B7CE-0B008C2BCC09}" presName="rootText" presStyleLbl="node4" presStyleIdx="3" presStyleCnt="6">
        <dgm:presLayoutVars>
          <dgm:chPref val="3"/>
        </dgm:presLayoutVars>
      </dgm:prSet>
      <dgm:spPr/>
    </dgm:pt>
    <dgm:pt modelId="{F1ACD529-92B9-4423-B6A7-F75AE89B0967}" type="pres">
      <dgm:prSet presAssocID="{D0A44D17-102A-4092-B7CE-0B008C2BCC09}" presName="rootConnector" presStyleLbl="node4" presStyleIdx="3" presStyleCnt="6"/>
      <dgm:spPr/>
    </dgm:pt>
    <dgm:pt modelId="{F4360C9E-E2AF-4D5C-AF7C-E24773C4480E}" type="pres">
      <dgm:prSet presAssocID="{D0A44D17-102A-4092-B7CE-0B008C2BCC09}" presName="hierChild4" presStyleCnt="0"/>
      <dgm:spPr/>
    </dgm:pt>
    <dgm:pt modelId="{0683B5FE-83EB-4FA3-B03F-5CB9D482D550}" type="pres">
      <dgm:prSet presAssocID="{D0A44D17-102A-4092-B7CE-0B008C2BCC09}" presName="hierChild5" presStyleCnt="0"/>
      <dgm:spPr/>
    </dgm:pt>
    <dgm:pt modelId="{99BEF98F-459F-448D-A95B-FC69C293EF78}" type="pres">
      <dgm:prSet presAssocID="{0FA699BD-010A-428F-9E6B-A62D2D4802FC}" presName="Name64" presStyleLbl="parChTrans1D4" presStyleIdx="4" presStyleCnt="6"/>
      <dgm:spPr/>
    </dgm:pt>
    <dgm:pt modelId="{A43C7F5E-41CB-4DFA-9BB2-ED949D7EC313}" type="pres">
      <dgm:prSet presAssocID="{B4B7395C-4FC7-4015-99B0-1DEADEB63926}" presName="hierRoot2" presStyleCnt="0">
        <dgm:presLayoutVars>
          <dgm:hierBranch val="init"/>
        </dgm:presLayoutVars>
      </dgm:prSet>
      <dgm:spPr/>
    </dgm:pt>
    <dgm:pt modelId="{3A1F15F5-5E48-49FE-9246-8A547A096017}" type="pres">
      <dgm:prSet presAssocID="{B4B7395C-4FC7-4015-99B0-1DEADEB63926}" presName="rootComposite" presStyleCnt="0"/>
      <dgm:spPr/>
    </dgm:pt>
    <dgm:pt modelId="{A2336A4A-E540-4611-ABF5-C5B99653D25B}" type="pres">
      <dgm:prSet presAssocID="{B4B7395C-4FC7-4015-99B0-1DEADEB63926}" presName="rootText" presStyleLbl="node4" presStyleIdx="4" presStyleCnt="6">
        <dgm:presLayoutVars>
          <dgm:chPref val="3"/>
        </dgm:presLayoutVars>
      </dgm:prSet>
      <dgm:spPr/>
    </dgm:pt>
    <dgm:pt modelId="{5BED96EE-93AC-422F-A098-6041FB9B4191}" type="pres">
      <dgm:prSet presAssocID="{B4B7395C-4FC7-4015-99B0-1DEADEB63926}" presName="rootConnector" presStyleLbl="node4" presStyleIdx="4" presStyleCnt="6"/>
      <dgm:spPr/>
    </dgm:pt>
    <dgm:pt modelId="{45CCC6EB-2B0A-4D54-9182-0EC8DAF4908E}" type="pres">
      <dgm:prSet presAssocID="{B4B7395C-4FC7-4015-99B0-1DEADEB63926}" presName="hierChild4" presStyleCnt="0"/>
      <dgm:spPr/>
    </dgm:pt>
    <dgm:pt modelId="{8278B428-720E-4BC1-ADA5-7A4744FA8F03}" type="pres">
      <dgm:prSet presAssocID="{B4B7395C-4FC7-4015-99B0-1DEADEB63926}" presName="hierChild5" presStyleCnt="0"/>
      <dgm:spPr/>
    </dgm:pt>
    <dgm:pt modelId="{C062D1B7-6B80-4ABD-8FBA-996A5F44EB27}" type="pres">
      <dgm:prSet presAssocID="{0BD3C9FD-1187-4DFB-803D-B4C6C1458293}" presName="hierChild5" presStyleCnt="0"/>
      <dgm:spPr/>
    </dgm:pt>
    <dgm:pt modelId="{BE5A8A51-B634-4026-A08F-0167EE1336F0}" type="pres">
      <dgm:prSet presAssocID="{AE01EA41-359E-4ADC-89A9-C96D7E57B2C2}" presName="Name64" presStyleLbl="parChTrans1D3" presStyleIdx="4" presStyleCnt="5"/>
      <dgm:spPr/>
    </dgm:pt>
    <dgm:pt modelId="{F0E6912E-4E31-4845-806E-272537A9FA32}" type="pres">
      <dgm:prSet presAssocID="{62C294CA-A36B-4A72-B732-3119B1013F73}" presName="hierRoot2" presStyleCnt="0">
        <dgm:presLayoutVars>
          <dgm:hierBranch val="init"/>
        </dgm:presLayoutVars>
      </dgm:prSet>
      <dgm:spPr/>
    </dgm:pt>
    <dgm:pt modelId="{0B756D31-109C-4688-888B-62FB4EE6C118}" type="pres">
      <dgm:prSet presAssocID="{62C294CA-A36B-4A72-B732-3119B1013F73}" presName="rootComposite" presStyleCnt="0"/>
      <dgm:spPr/>
    </dgm:pt>
    <dgm:pt modelId="{D317EFEE-B965-4F55-9167-FF1AC66D0FC0}" type="pres">
      <dgm:prSet presAssocID="{62C294CA-A36B-4A72-B732-3119B1013F73}" presName="rootText" presStyleLbl="node3" presStyleIdx="4" presStyleCnt="5">
        <dgm:presLayoutVars>
          <dgm:chPref val="3"/>
        </dgm:presLayoutVars>
      </dgm:prSet>
      <dgm:spPr/>
    </dgm:pt>
    <dgm:pt modelId="{025C51DE-6A01-45E0-9D5D-C1ADD3EDF794}" type="pres">
      <dgm:prSet presAssocID="{62C294CA-A36B-4A72-B732-3119B1013F73}" presName="rootConnector" presStyleLbl="node3" presStyleIdx="4" presStyleCnt="5"/>
      <dgm:spPr/>
    </dgm:pt>
    <dgm:pt modelId="{C20F0045-E7D7-44ED-AD6E-DF57768DC641}" type="pres">
      <dgm:prSet presAssocID="{62C294CA-A36B-4A72-B732-3119B1013F73}" presName="hierChild4" presStyleCnt="0"/>
      <dgm:spPr/>
    </dgm:pt>
    <dgm:pt modelId="{4EC4E7CB-7681-4363-8EC4-19991680C673}" type="pres">
      <dgm:prSet presAssocID="{10E54790-B73A-4877-B0C2-F6ADEF951B05}" presName="Name64" presStyleLbl="parChTrans1D4" presStyleIdx="5" presStyleCnt="6"/>
      <dgm:spPr/>
    </dgm:pt>
    <dgm:pt modelId="{14A21227-CDA5-4087-B8D5-F9A1A570A2E5}" type="pres">
      <dgm:prSet presAssocID="{B99A9145-719C-4D96-93D1-87C5F6A622A6}" presName="hierRoot2" presStyleCnt="0">
        <dgm:presLayoutVars>
          <dgm:hierBranch val="init"/>
        </dgm:presLayoutVars>
      </dgm:prSet>
      <dgm:spPr/>
    </dgm:pt>
    <dgm:pt modelId="{44492C7F-7C38-469B-BCC2-831F582606CB}" type="pres">
      <dgm:prSet presAssocID="{B99A9145-719C-4D96-93D1-87C5F6A622A6}" presName="rootComposite" presStyleCnt="0"/>
      <dgm:spPr/>
    </dgm:pt>
    <dgm:pt modelId="{4DE67D69-C690-4CA0-ACBC-FC53C7FDECB7}" type="pres">
      <dgm:prSet presAssocID="{B99A9145-719C-4D96-93D1-87C5F6A622A6}" presName="rootText" presStyleLbl="node4" presStyleIdx="5" presStyleCnt="6">
        <dgm:presLayoutVars>
          <dgm:chPref val="3"/>
        </dgm:presLayoutVars>
      </dgm:prSet>
      <dgm:spPr/>
    </dgm:pt>
    <dgm:pt modelId="{E2AD38EE-3C59-45D6-84DF-F66E9DBAA2D8}" type="pres">
      <dgm:prSet presAssocID="{B99A9145-719C-4D96-93D1-87C5F6A622A6}" presName="rootConnector" presStyleLbl="node4" presStyleIdx="5" presStyleCnt="6"/>
      <dgm:spPr/>
    </dgm:pt>
    <dgm:pt modelId="{60953844-A339-42B5-80DD-1E072751283D}" type="pres">
      <dgm:prSet presAssocID="{B99A9145-719C-4D96-93D1-87C5F6A622A6}" presName="hierChild4" presStyleCnt="0"/>
      <dgm:spPr/>
    </dgm:pt>
    <dgm:pt modelId="{EAA975C6-962A-4168-8297-59B2A762A08D}" type="pres">
      <dgm:prSet presAssocID="{B99A9145-719C-4D96-93D1-87C5F6A622A6}" presName="hierChild5" presStyleCnt="0"/>
      <dgm:spPr/>
    </dgm:pt>
    <dgm:pt modelId="{FB5577A1-07E5-4763-B291-875831EE7DEB}" type="pres">
      <dgm:prSet presAssocID="{62C294CA-A36B-4A72-B732-3119B1013F73}" presName="hierChild5" presStyleCnt="0"/>
      <dgm:spPr/>
    </dgm:pt>
    <dgm:pt modelId="{A215AA8F-92B4-4E67-A458-268A3BAF124E}" type="pres">
      <dgm:prSet presAssocID="{8493537D-0DCD-4B30-9535-549B91F717F1}" presName="hierChild5" presStyleCnt="0"/>
      <dgm:spPr/>
    </dgm:pt>
    <dgm:pt modelId="{081DEE5E-3B1D-4580-8051-6BAB964E6327}" type="pres">
      <dgm:prSet presAssocID="{1925E0AB-C762-43DB-BB34-98AFFA674ACB}" presName="hierChild3" presStyleCnt="0"/>
      <dgm:spPr/>
    </dgm:pt>
  </dgm:ptLst>
  <dgm:cxnLst>
    <dgm:cxn modelId="{ED758113-5C38-494B-B5F7-FA0881E166AE}" type="presOf" srcId="{62C294CA-A36B-4A72-B732-3119B1013F73}" destId="{025C51DE-6A01-45E0-9D5D-C1ADD3EDF794}" srcOrd="1" destOrd="0" presId="urn:microsoft.com/office/officeart/2009/3/layout/HorizontalOrganizationChart"/>
    <dgm:cxn modelId="{32108D13-9985-4B5B-877C-40DDC3109164}" type="presOf" srcId="{55C1215B-0230-42A4-AB22-0362F958D4B1}" destId="{57CA063B-261E-4D8D-8FE4-9E9537E27FAE}" srcOrd="0" destOrd="0" presId="urn:microsoft.com/office/officeart/2009/3/layout/HorizontalOrganizationChart"/>
    <dgm:cxn modelId="{BA1F3A14-1AB0-4456-AF4C-F91E77AEBCC9}" type="presOf" srcId="{862E9F8F-1696-4D5B-9C3B-BF74B4013F1A}" destId="{CD587D4D-9CED-4D50-A31B-BFEF9CF773FA}" srcOrd="1" destOrd="0" presId="urn:microsoft.com/office/officeart/2009/3/layout/HorizontalOrganizationChart"/>
    <dgm:cxn modelId="{EFD60E15-EE2D-4EC4-B617-0EA47A4ED581}" srcId="{8493537D-0DCD-4B30-9535-549B91F717F1}" destId="{0F914EFD-B3B2-4C04-A8EF-90FC1F35F493}" srcOrd="1" destOrd="0" parTransId="{FEF27115-6B1B-4A17-8239-946288EF91F1}" sibTransId="{4183BD41-2748-4193-BF87-AF69AB1133C9}"/>
    <dgm:cxn modelId="{AB12A31C-9EE4-44E7-BA67-EDCC41FBC1E9}" type="presOf" srcId="{0F914EFD-B3B2-4C04-A8EF-90FC1F35F493}" destId="{F52EA890-49AC-405D-A74C-1FED23FAB916}" srcOrd="1" destOrd="0" presId="urn:microsoft.com/office/officeart/2009/3/layout/HorizontalOrganizationChart"/>
    <dgm:cxn modelId="{527AA722-1AD9-4031-9502-77611D78CA9A}" srcId="{0805E9BA-4333-4925-A775-FB2EF2B47F12}" destId="{1925E0AB-C762-43DB-BB34-98AFFA674ACB}" srcOrd="0" destOrd="0" parTransId="{83B5B05C-DF5D-4310-A7A8-87EA35CDCAA0}" sibTransId="{F192B06C-8FCF-4572-AE76-457A8581EDDB}"/>
    <dgm:cxn modelId="{93F0A227-F149-4578-8E7D-4B86992D5D13}" type="presOf" srcId="{AE01EA41-359E-4ADC-89A9-C96D7E57B2C2}" destId="{BE5A8A51-B634-4026-A08F-0167EE1336F0}" srcOrd="0" destOrd="0" presId="urn:microsoft.com/office/officeart/2009/3/layout/HorizontalOrganizationChart"/>
    <dgm:cxn modelId="{7C313636-3599-4B1A-9A4F-517161800738}" type="presOf" srcId="{0BD3C9FD-1187-4DFB-803D-B4C6C1458293}" destId="{2AE4BD07-6C03-4A25-A588-1105AE19AB51}" srcOrd="0" destOrd="0" presId="urn:microsoft.com/office/officeart/2009/3/layout/HorizontalOrganizationChart"/>
    <dgm:cxn modelId="{97D6BC37-79E7-4F89-A563-6506A8CD21F1}" type="presOf" srcId="{8493537D-0DCD-4B30-9535-549B91F717F1}" destId="{CAF1C180-401F-45E0-B0CD-CD2BCB4F2ACF}" srcOrd="0" destOrd="0" presId="urn:microsoft.com/office/officeart/2009/3/layout/HorizontalOrganizationChart"/>
    <dgm:cxn modelId="{E82E3E40-34E7-49CA-8FC6-B6BE70227E71}" srcId="{8493537D-0DCD-4B30-9535-549B91F717F1}" destId="{E449F6B4-3281-423E-B9E8-2F567445B279}" srcOrd="2" destOrd="0" parTransId="{90CABC5C-FDE5-439A-8FE0-A2A2C550E27E}" sibTransId="{A610036E-F8A5-4865-A1BA-0B430A0EC7CE}"/>
    <dgm:cxn modelId="{53618840-8B8B-4B5A-9805-C2A9E58A22D2}" type="presOf" srcId="{3715647D-B6B0-4317-AC34-84B95F33CDE5}" destId="{BA31519D-051E-4A0D-8C7F-8F863ECBBCD0}" srcOrd="0" destOrd="0" presId="urn:microsoft.com/office/officeart/2009/3/layout/HorizontalOrganizationChart"/>
    <dgm:cxn modelId="{340E3A5D-4B9C-4084-BACF-91F25F09AD6A}" type="presOf" srcId="{8493537D-0DCD-4B30-9535-549B91F717F1}" destId="{17F13A39-2152-49EE-AFE1-3CEB89C4369B}" srcOrd="1" destOrd="0" presId="urn:microsoft.com/office/officeart/2009/3/layout/HorizontalOrganizationChart"/>
    <dgm:cxn modelId="{5DC72B5E-EFB9-4E44-B863-037861983B04}" srcId="{0BD3C9FD-1187-4DFB-803D-B4C6C1458293}" destId="{24EB2A69-C84A-4A15-B271-C64C0718AC2A}" srcOrd="1" destOrd="0" parTransId="{1B2C14F3-BB94-4DFF-A5A6-FC55F87A4EF7}" sibTransId="{230BE954-70BF-476D-906B-32A7E08B9D06}"/>
    <dgm:cxn modelId="{25126469-0352-4267-A079-A5A81821970F}" type="presOf" srcId="{104BFF64-12EB-43BD-A007-F5B46D1F7B50}" destId="{918937DD-A643-4FF2-A51C-FA5A59F68DD2}" srcOrd="0" destOrd="0" presId="urn:microsoft.com/office/officeart/2009/3/layout/HorizontalOrganizationChart"/>
    <dgm:cxn modelId="{5E4E734E-5AB6-4AC1-9792-2A6F6F96A61D}" type="presOf" srcId="{62C294CA-A36B-4A72-B732-3119B1013F73}" destId="{D317EFEE-B965-4F55-9167-FF1AC66D0FC0}" srcOrd="0" destOrd="0" presId="urn:microsoft.com/office/officeart/2009/3/layout/HorizontalOrganizationChart"/>
    <dgm:cxn modelId="{5EEE3872-6883-44AD-AA2F-2F8F5DC81AA8}" type="presOf" srcId="{1925E0AB-C762-43DB-BB34-98AFFA674ACB}" destId="{49F2893C-B691-4826-9F1B-4375233F14BF}" srcOrd="0" destOrd="0" presId="urn:microsoft.com/office/officeart/2009/3/layout/HorizontalOrganizationChart"/>
    <dgm:cxn modelId="{83375D7A-411E-49B4-9EC0-56C87839F0DD}" srcId="{62C294CA-A36B-4A72-B732-3119B1013F73}" destId="{B99A9145-719C-4D96-93D1-87C5F6A622A6}" srcOrd="0" destOrd="0" parTransId="{10E54790-B73A-4877-B0C2-F6ADEF951B05}" sibTransId="{BA0B76E1-77BF-493E-A15A-60CBCF1C712B}"/>
    <dgm:cxn modelId="{33E2445A-E00E-4D88-BB55-064A0D10FA31}" type="presOf" srcId="{B99A9145-719C-4D96-93D1-87C5F6A622A6}" destId="{E2AD38EE-3C59-45D6-84DF-F66E9DBAA2D8}" srcOrd="1" destOrd="0" presId="urn:microsoft.com/office/officeart/2009/3/layout/HorizontalOrganizationChart"/>
    <dgm:cxn modelId="{AF5FBF7D-E248-4BB8-BF06-2D07617EA148}" type="presOf" srcId="{0805E9BA-4333-4925-A775-FB2EF2B47F12}" destId="{0BD80498-E0A1-453D-9FFE-4212424BD43A}" srcOrd="0" destOrd="0" presId="urn:microsoft.com/office/officeart/2009/3/layout/HorizontalOrganizationChart"/>
    <dgm:cxn modelId="{DD793A7F-42B8-40CB-886A-E76D104D7F16}" type="presOf" srcId="{FEF27115-6B1B-4A17-8239-946288EF91F1}" destId="{EAC42FED-DCFB-4614-94BF-D2517A1709D0}" srcOrd="0" destOrd="0" presId="urn:microsoft.com/office/officeart/2009/3/layout/HorizontalOrganizationChart"/>
    <dgm:cxn modelId="{3A1F3984-02E0-432B-81E1-AFE6B72A6394}" srcId="{8493537D-0DCD-4B30-9535-549B91F717F1}" destId="{862E9F8F-1696-4D5B-9C3B-BF74B4013F1A}" srcOrd="0" destOrd="0" parTransId="{478ADB50-7472-4184-8A82-FEB1ABDD0ED6}" sibTransId="{79B1D846-95BE-46D0-8E0A-AD6082947A44}"/>
    <dgm:cxn modelId="{988C5F84-26F8-4129-ACD8-AFAA5023502A}" type="presOf" srcId="{B4B7395C-4FC7-4015-99B0-1DEADEB63926}" destId="{5BED96EE-93AC-422F-A098-6041FB9B4191}" srcOrd="1" destOrd="0" presId="urn:microsoft.com/office/officeart/2009/3/layout/HorizontalOrganizationChart"/>
    <dgm:cxn modelId="{DBCF3C87-4932-415B-A136-DE36FBF8A7B4}" srcId="{8493537D-0DCD-4B30-9535-549B91F717F1}" destId="{0BD3C9FD-1187-4DFB-803D-B4C6C1458293}" srcOrd="3" destOrd="0" parTransId="{8A6D947A-A871-4527-A336-CCAD437B69DF}" sibTransId="{9A982288-5C55-4F8D-9381-F8DEFFEBF7D5}"/>
    <dgm:cxn modelId="{85C70C89-3511-4D6A-8DAA-F05FBD1477C2}" type="presOf" srcId="{D0A44D17-102A-4092-B7CE-0B008C2BCC09}" destId="{319365EA-E0B7-451C-A8E8-35A67B26ADA5}" srcOrd="0" destOrd="0" presId="urn:microsoft.com/office/officeart/2009/3/layout/HorizontalOrganizationChart"/>
    <dgm:cxn modelId="{BF13808E-5842-4103-B0CC-0344A2909F7F}" type="presOf" srcId="{10E54790-B73A-4877-B0C2-F6ADEF951B05}" destId="{4EC4E7CB-7681-4363-8EC4-19991680C673}" srcOrd="0" destOrd="0" presId="urn:microsoft.com/office/officeart/2009/3/layout/HorizontalOrganizationChart"/>
    <dgm:cxn modelId="{8CC85B8F-801E-4B0E-BEF1-A8F8EA00775A}" type="presOf" srcId="{7891D9E8-8FE6-4D08-937C-184BEDDF7BFE}" destId="{F6E2904C-E0A4-4D40-BF5E-FDFEFC1BE12A}" srcOrd="0" destOrd="0" presId="urn:microsoft.com/office/officeart/2009/3/layout/HorizontalOrganizationChart"/>
    <dgm:cxn modelId="{99029792-CB2E-4D06-B958-29316E1449D4}" type="presOf" srcId="{B4B7395C-4FC7-4015-99B0-1DEADEB63926}" destId="{A2336A4A-E540-4611-ABF5-C5B99653D25B}" srcOrd="0" destOrd="0" presId="urn:microsoft.com/office/officeart/2009/3/layout/HorizontalOrganizationChart"/>
    <dgm:cxn modelId="{28189094-C21F-4BF2-A56C-995B1F0D228D}" type="presOf" srcId="{F4D203B1-872B-4E95-AE3C-895FFFF751B4}" destId="{E097BEEF-13A4-434D-9BB8-64B24DA617B0}" srcOrd="1" destOrd="0" presId="urn:microsoft.com/office/officeart/2009/3/layout/HorizontalOrganizationChart"/>
    <dgm:cxn modelId="{C5FE3F95-C100-466D-8DC9-41F0F6D5E716}" srcId="{0BD3C9FD-1187-4DFB-803D-B4C6C1458293}" destId="{92698092-8B49-438F-A101-5D0AC5FE11B2}" srcOrd="0" destOrd="0" parTransId="{7891D9E8-8FE6-4D08-937C-184BEDDF7BFE}" sibTransId="{43FCA187-32E6-4B47-8934-2F04874C3F7F}"/>
    <dgm:cxn modelId="{CEBF7096-25D2-4D0E-97E6-D2A4BC52B789}" type="presOf" srcId="{0BD3C9FD-1187-4DFB-803D-B4C6C1458293}" destId="{859AA088-1E2D-4DA2-ADEA-4E29176DBB7F}" srcOrd="1" destOrd="0" presId="urn:microsoft.com/office/officeart/2009/3/layout/HorizontalOrganizationChart"/>
    <dgm:cxn modelId="{FDEA469B-0BCA-4EBE-BAE4-CE37D24E4320}" type="presOf" srcId="{0F914EFD-B3B2-4C04-A8EF-90FC1F35F493}" destId="{FB3E95BF-1F84-4005-80F7-FDA8B84E5488}" srcOrd="0" destOrd="0" presId="urn:microsoft.com/office/officeart/2009/3/layout/HorizontalOrganizationChart"/>
    <dgm:cxn modelId="{31EE41A3-84DD-458C-819B-7EB38F23220B}" type="presOf" srcId="{24EB2A69-C84A-4A15-B271-C64C0718AC2A}" destId="{61515B14-60F3-4011-B5A8-E15F8330900E}" srcOrd="1" destOrd="0" presId="urn:microsoft.com/office/officeart/2009/3/layout/HorizontalOrganizationChart"/>
    <dgm:cxn modelId="{C64338AD-31B8-4606-99B3-AF3F5903F486}" type="presOf" srcId="{0FA699BD-010A-428F-9E6B-A62D2D4802FC}" destId="{99BEF98F-459F-448D-A95B-FC69C293EF78}" srcOrd="0" destOrd="0" presId="urn:microsoft.com/office/officeart/2009/3/layout/HorizontalOrganizationChart"/>
    <dgm:cxn modelId="{DE9D35B2-A5BB-4DC8-B34D-22DB56202A7A}" type="presOf" srcId="{24EB2A69-C84A-4A15-B271-C64C0718AC2A}" destId="{74D805C9-8DB4-4CF6-AFC8-07F0CD42922B}" srcOrd="0" destOrd="0" presId="urn:microsoft.com/office/officeart/2009/3/layout/HorizontalOrganizationChart"/>
    <dgm:cxn modelId="{A5EBC2BC-86FF-4196-AD9F-867170AAACB3}" type="presOf" srcId="{E449F6B4-3281-423E-B9E8-2F567445B279}" destId="{FAACC9DA-2E6D-4B7D-871F-BA6648AE7A1F}" srcOrd="1" destOrd="0" presId="urn:microsoft.com/office/officeart/2009/3/layout/HorizontalOrganizationChart"/>
    <dgm:cxn modelId="{FEA6EDC3-DF17-47C0-99D9-E6CBA58967D6}" srcId="{0BD3C9FD-1187-4DFB-803D-B4C6C1458293}" destId="{D0A44D17-102A-4092-B7CE-0B008C2BCC09}" srcOrd="3" destOrd="0" parTransId="{104BFF64-12EB-43BD-A007-F5B46D1F7B50}" sibTransId="{89E1459D-23F4-4488-BB7D-D5C6F208B04E}"/>
    <dgm:cxn modelId="{EAF5B0C9-672E-4F3F-AD2C-451E7C45AE3A}" srcId="{0BD3C9FD-1187-4DFB-803D-B4C6C1458293}" destId="{B4B7395C-4FC7-4015-99B0-1DEADEB63926}" srcOrd="4" destOrd="0" parTransId="{0FA699BD-010A-428F-9E6B-A62D2D4802FC}" sibTransId="{AF7215CF-78B4-44D9-B4E3-08D8EBD72FE4}"/>
    <dgm:cxn modelId="{BD339CCC-84BC-45BB-9B42-0BFB9F56215B}" type="presOf" srcId="{E449F6B4-3281-423E-B9E8-2F567445B279}" destId="{E9C2867A-4E67-4178-8B55-F242FFCAD474}" srcOrd="0" destOrd="0" presId="urn:microsoft.com/office/officeart/2009/3/layout/HorizontalOrganizationChart"/>
    <dgm:cxn modelId="{1CF3C3CE-64BC-46D7-B9B3-4CBCA12D9CDA}" type="presOf" srcId="{B99A9145-719C-4D96-93D1-87C5F6A622A6}" destId="{4DE67D69-C690-4CA0-ACBC-FC53C7FDECB7}" srcOrd="0" destOrd="0" presId="urn:microsoft.com/office/officeart/2009/3/layout/HorizontalOrganizationChart"/>
    <dgm:cxn modelId="{0437F9D8-12A8-426C-9FE4-5AB0E1C7648B}" type="presOf" srcId="{D0A44D17-102A-4092-B7CE-0B008C2BCC09}" destId="{F1ACD529-92B9-4423-B6A7-F75AE89B0967}" srcOrd="1" destOrd="0" presId="urn:microsoft.com/office/officeart/2009/3/layout/HorizontalOrganizationChart"/>
    <dgm:cxn modelId="{ED2E74D9-E609-45BE-AFB8-3A69103A4DAB}" type="presOf" srcId="{92698092-8B49-438F-A101-5D0AC5FE11B2}" destId="{F8BC466C-3FA3-4C0A-AD9F-33FC6C57399E}" srcOrd="0" destOrd="0" presId="urn:microsoft.com/office/officeart/2009/3/layout/HorizontalOrganizationChart"/>
    <dgm:cxn modelId="{53163BDC-3F8D-4647-9EA1-17ACA05E5D68}" type="presOf" srcId="{478ADB50-7472-4184-8A82-FEB1ABDD0ED6}" destId="{F0DB1199-6608-4294-A568-42EC84AFEA44}" srcOrd="0" destOrd="0" presId="urn:microsoft.com/office/officeart/2009/3/layout/HorizontalOrganizationChart"/>
    <dgm:cxn modelId="{9D5C7CDC-63AE-483A-BFDC-B903EB9C8931}" srcId="{0BD3C9FD-1187-4DFB-803D-B4C6C1458293}" destId="{F4D203B1-872B-4E95-AE3C-895FFFF751B4}" srcOrd="2" destOrd="0" parTransId="{3715647D-B6B0-4317-AC34-84B95F33CDE5}" sibTransId="{2C40B4E1-AFCC-4EFE-A70F-01F9FB765045}"/>
    <dgm:cxn modelId="{60EAA1DE-579F-440F-BC37-3E6603AC9E31}" type="presOf" srcId="{90CABC5C-FDE5-439A-8FE0-A2A2C550E27E}" destId="{40FDE91C-6CDF-4FFC-A6B3-416942337964}" srcOrd="0" destOrd="0" presId="urn:microsoft.com/office/officeart/2009/3/layout/HorizontalOrganizationChart"/>
    <dgm:cxn modelId="{81AEB8DE-2442-4248-8789-DBD61E65E47C}" type="presOf" srcId="{F4D203B1-872B-4E95-AE3C-895FFFF751B4}" destId="{E678FB2B-4A05-4C65-A270-8C87D27574E4}" srcOrd="0" destOrd="0" presId="urn:microsoft.com/office/officeart/2009/3/layout/HorizontalOrganizationChart"/>
    <dgm:cxn modelId="{542BB1E4-87E1-4631-A385-F0817D71461B}" type="presOf" srcId="{862E9F8F-1696-4D5B-9C3B-BF74B4013F1A}" destId="{135C3A44-D1C9-4CD6-9CAD-9F0533B8E133}" srcOrd="0" destOrd="0" presId="urn:microsoft.com/office/officeart/2009/3/layout/HorizontalOrganizationChart"/>
    <dgm:cxn modelId="{9B4D27E5-99BE-4143-9BC7-30EA6EA3C881}" type="presOf" srcId="{1B2C14F3-BB94-4DFF-A5A6-FC55F87A4EF7}" destId="{BD7CC290-959F-44E1-ABB3-845DD17FAD3E}" srcOrd="0" destOrd="0" presId="urn:microsoft.com/office/officeart/2009/3/layout/HorizontalOrganizationChart"/>
    <dgm:cxn modelId="{5D7E53E8-F306-44E7-9D08-21B6900D2548}" srcId="{1925E0AB-C762-43DB-BB34-98AFFA674ACB}" destId="{8493537D-0DCD-4B30-9535-549B91F717F1}" srcOrd="0" destOrd="0" parTransId="{55C1215B-0230-42A4-AB22-0362F958D4B1}" sibTransId="{60DAFAD0-6F89-42FD-ABCB-E38859549054}"/>
    <dgm:cxn modelId="{73253FF6-C451-490B-AA17-0566C77CEE43}" type="presOf" srcId="{8A6D947A-A871-4527-A336-CCAD437B69DF}" destId="{5C2A7B11-3DD3-4449-8107-1AFC72965EDB}" srcOrd="0" destOrd="0" presId="urn:microsoft.com/office/officeart/2009/3/layout/HorizontalOrganizationChart"/>
    <dgm:cxn modelId="{52ADF3FA-6E6E-4BAF-A93A-5DE5677E23EE}" type="presOf" srcId="{1925E0AB-C762-43DB-BB34-98AFFA674ACB}" destId="{1CB1A99C-CA77-4139-9C77-6EA4AC93286A}" srcOrd="1" destOrd="0" presId="urn:microsoft.com/office/officeart/2009/3/layout/HorizontalOrganizationChart"/>
    <dgm:cxn modelId="{43C5E8FD-2026-4D3F-BC6B-AE807B870D87}" srcId="{8493537D-0DCD-4B30-9535-549B91F717F1}" destId="{62C294CA-A36B-4A72-B732-3119B1013F73}" srcOrd="4" destOrd="0" parTransId="{AE01EA41-359E-4ADC-89A9-C96D7E57B2C2}" sibTransId="{E3F39825-3FB9-48EE-ADE0-03CF1282C59F}"/>
    <dgm:cxn modelId="{DADFFDFE-1AE3-4DC2-849A-D904DA472119}" type="presOf" srcId="{92698092-8B49-438F-A101-5D0AC5FE11B2}" destId="{0D412191-F378-433A-B381-179E2600AA9F}" srcOrd="1" destOrd="0" presId="urn:microsoft.com/office/officeart/2009/3/layout/HorizontalOrganizationChart"/>
    <dgm:cxn modelId="{D06B3EBB-2D12-4EA6-A58E-72A9C5705183}" type="presParOf" srcId="{0BD80498-E0A1-453D-9FFE-4212424BD43A}" destId="{C76FFA14-BEDA-453C-89D1-D8EDBA667789}" srcOrd="0" destOrd="0" presId="urn:microsoft.com/office/officeart/2009/3/layout/HorizontalOrganizationChart"/>
    <dgm:cxn modelId="{F1640F64-83FE-4979-9DE5-2C9ED7D9A5B2}" type="presParOf" srcId="{C76FFA14-BEDA-453C-89D1-D8EDBA667789}" destId="{6D3AB3A4-87E0-4E53-8332-73AA1FF9B490}" srcOrd="0" destOrd="0" presId="urn:microsoft.com/office/officeart/2009/3/layout/HorizontalOrganizationChart"/>
    <dgm:cxn modelId="{33B14FBC-11CB-4DCD-B025-3BAD04DD7FF1}" type="presParOf" srcId="{6D3AB3A4-87E0-4E53-8332-73AA1FF9B490}" destId="{49F2893C-B691-4826-9F1B-4375233F14BF}" srcOrd="0" destOrd="0" presId="urn:microsoft.com/office/officeart/2009/3/layout/HorizontalOrganizationChart"/>
    <dgm:cxn modelId="{33753B34-8114-4620-A365-0F1EF1A9850D}" type="presParOf" srcId="{6D3AB3A4-87E0-4E53-8332-73AA1FF9B490}" destId="{1CB1A99C-CA77-4139-9C77-6EA4AC93286A}" srcOrd="1" destOrd="0" presId="urn:microsoft.com/office/officeart/2009/3/layout/HorizontalOrganizationChart"/>
    <dgm:cxn modelId="{C105415E-B8E9-4B68-B4E2-8EB795CE72BB}" type="presParOf" srcId="{C76FFA14-BEDA-453C-89D1-D8EDBA667789}" destId="{BD8C326D-BE3A-4898-8D6C-21092873A3EB}" srcOrd="1" destOrd="0" presId="urn:microsoft.com/office/officeart/2009/3/layout/HorizontalOrganizationChart"/>
    <dgm:cxn modelId="{0DA7F3F0-7CA1-46DB-B883-6042F4C9CC02}" type="presParOf" srcId="{BD8C326D-BE3A-4898-8D6C-21092873A3EB}" destId="{57CA063B-261E-4D8D-8FE4-9E9537E27FAE}" srcOrd="0" destOrd="0" presId="urn:microsoft.com/office/officeart/2009/3/layout/HorizontalOrganizationChart"/>
    <dgm:cxn modelId="{9A0E235B-DE5E-402C-9347-EF70AC5E1FA4}" type="presParOf" srcId="{BD8C326D-BE3A-4898-8D6C-21092873A3EB}" destId="{F13DEE0F-41A1-4406-9225-34D86324C42E}" srcOrd="1" destOrd="0" presId="urn:microsoft.com/office/officeart/2009/3/layout/HorizontalOrganizationChart"/>
    <dgm:cxn modelId="{91FBAFEA-1A42-49E5-8AAC-7D26E1051933}" type="presParOf" srcId="{F13DEE0F-41A1-4406-9225-34D86324C42E}" destId="{AD5E7C79-3F16-4564-A80F-FDEC70289050}" srcOrd="0" destOrd="0" presId="urn:microsoft.com/office/officeart/2009/3/layout/HorizontalOrganizationChart"/>
    <dgm:cxn modelId="{D2C8B3D2-31F0-4076-ABFD-9B01F7D75627}" type="presParOf" srcId="{AD5E7C79-3F16-4564-A80F-FDEC70289050}" destId="{CAF1C180-401F-45E0-B0CD-CD2BCB4F2ACF}" srcOrd="0" destOrd="0" presId="urn:microsoft.com/office/officeart/2009/3/layout/HorizontalOrganizationChart"/>
    <dgm:cxn modelId="{D96BEC27-0890-4E02-9A00-F48A7D76E6A9}" type="presParOf" srcId="{AD5E7C79-3F16-4564-A80F-FDEC70289050}" destId="{17F13A39-2152-49EE-AFE1-3CEB89C4369B}" srcOrd="1" destOrd="0" presId="urn:microsoft.com/office/officeart/2009/3/layout/HorizontalOrganizationChart"/>
    <dgm:cxn modelId="{1DCDDCC8-095F-4A06-BEF4-AA59C4EFDD11}" type="presParOf" srcId="{F13DEE0F-41A1-4406-9225-34D86324C42E}" destId="{730F90D3-F42F-4F29-AB8E-C86E47D11963}" srcOrd="1" destOrd="0" presId="urn:microsoft.com/office/officeart/2009/3/layout/HorizontalOrganizationChart"/>
    <dgm:cxn modelId="{329A5F16-7C76-46F4-9124-E88FD108C836}" type="presParOf" srcId="{730F90D3-F42F-4F29-AB8E-C86E47D11963}" destId="{F0DB1199-6608-4294-A568-42EC84AFEA44}" srcOrd="0" destOrd="0" presId="urn:microsoft.com/office/officeart/2009/3/layout/HorizontalOrganizationChart"/>
    <dgm:cxn modelId="{3630CE76-E6FA-477C-8661-AD29F0C9185C}" type="presParOf" srcId="{730F90D3-F42F-4F29-AB8E-C86E47D11963}" destId="{045148ED-F811-480E-ADB2-07BE8E8BF7EC}" srcOrd="1" destOrd="0" presId="urn:microsoft.com/office/officeart/2009/3/layout/HorizontalOrganizationChart"/>
    <dgm:cxn modelId="{BFE07A09-222B-4752-A479-315EDEEC3860}" type="presParOf" srcId="{045148ED-F811-480E-ADB2-07BE8E8BF7EC}" destId="{7A9F25AC-82DD-4CC8-82B3-7C690861ADF0}" srcOrd="0" destOrd="0" presId="urn:microsoft.com/office/officeart/2009/3/layout/HorizontalOrganizationChart"/>
    <dgm:cxn modelId="{2829CF36-AF59-47A6-B9A7-731CD376BA30}" type="presParOf" srcId="{7A9F25AC-82DD-4CC8-82B3-7C690861ADF0}" destId="{135C3A44-D1C9-4CD6-9CAD-9F0533B8E133}" srcOrd="0" destOrd="0" presId="urn:microsoft.com/office/officeart/2009/3/layout/HorizontalOrganizationChart"/>
    <dgm:cxn modelId="{3D8AE03A-42E5-489E-A64F-7A9DFEA793A7}" type="presParOf" srcId="{7A9F25AC-82DD-4CC8-82B3-7C690861ADF0}" destId="{CD587D4D-9CED-4D50-A31B-BFEF9CF773FA}" srcOrd="1" destOrd="0" presId="urn:microsoft.com/office/officeart/2009/3/layout/HorizontalOrganizationChart"/>
    <dgm:cxn modelId="{B881B6FD-0A09-44A0-9E6B-9F8B9CF99677}" type="presParOf" srcId="{045148ED-F811-480E-ADB2-07BE8E8BF7EC}" destId="{5423DD0E-76BD-43C5-BF3B-BF2E4020114B}" srcOrd="1" destOrd="0" presId="urn:microsoft.com/office/officeart/2009/3/layout/HorizontalOrganizationChart"/>
    <dgm:cxn modelId="{8431C2B4-BBAA-49FE-ADD5-39EC2C1447D6}" type="presParOf" srcId="{045148ED-F811-480E-ADB2-07BE8E8BF7EC}" destId="{85DF7540-8D30-42C8-8150-CFDEED113083}" srcOrd="2" destOrd="0" presId="urn:microsoft.com/office/officeart/2009/3/layout/HorizontalOrganizationChart"/>
    <dgm:cxn modelId="{2A347D61-90D2-4958-90D4-BB64D2F87689}" type="presParOf" srcId="{730F90D3-F42F-4F29-AB8E-C86E47D11963}" destId="{EAC42FED-DCFB-4614-94BF-D2517A1709D0}" srcOrd="2" destOrd="0" presId="urn:microsoft.com/office/officeart/2009/3/layout/HorizontalOrganizationChart"/>
    <dgm:cxn modelId="{D6C00036-4112-4772-9642-4C71F284442A}" type="presParOf" srcId="{730F90D3-F42F-4F29-AB8E-C86E47D11963}" destId="{5A18BE20-393B-420C-ACE5-BAE88C6A9DA4}" srcOrd="3" destOrd="0" presId="urn:microsoft.com/office/officeart/2009/3/layout/HorizontalOrganizationChart"/>
    <dgm:cxn modelId="{629E459C-EBB8-49BE-8923-2570A503E909}" type="presParOf" srcId="{5A18BE20-393B-420C-ACE5-BAE88C6A9DA4}" destId="{5951B450-444D-4C74-93F5-DD5F9CA3C268}" srcOrd="0" destOrd="0" presId="urn:microsoft.com/office/officeart/2009/3/layout/HorizontalOrganizationChart"/>
    <dgm:cxn modelId="{3D33A8E1-9B71-4A8D-AFB8-1DA1724E6E93}" type="presParOf" srcId="{5951B450-444D-4C74-93F5-DD5F9CA3C268}" destId="{FB3E95BF-1F84-4005-80F7-FDA8B84E5488}" srcOrd="0" destOrd="0" presId="urn:microsoft.com/office/officeart/2009/3/layout/HorizontalOrganizationChart"/>
    <dgm:cxn modelId="{89AEDF3D-53C4-40B5-9038-30D516737833}" type="presParOf" srcId="{5951B450-444D-4C74-93F5-DD5F9CA3C268}" destId="{F52EA890-49AC-405D-A74C-1FED23FAB916}" srcOrd="1" destOrd="0" presId="urn:microsoft.com/office/officeart/2009/3/layout/HorizontalOrganizationChart"/>
    <dgm:cxn modelId="{B94D956C-3BD6-41D8-BC73-9E70B9269B80}" type="presParOf" srcId="{5A18BE20-393B-420C-ACE5-BAE88C6A9DA4}" destId="{088952EC-26B4-441E-9CC6-E29CB8DA6A79}" srcOrd="1" destOrd="0" presId="urn:microsoft.com/office/officeart/2009/3/layout/HorizontalOrganizationChart"/>
    <dgm:cxn modelId="{CB5392E8-14FD-4899-860F-A0BA5E4DB0E6}" type="presParOf" srcId="{5A18BE20-393B-420C-ACE5-BAE88C6A9DA4}" destId="{DFEE3C86-0865-4A63-9451-7130992496AB}" srcOrd="2" destOrd="0" presId="urn:microsoft.com/office/officeart/2009/3/layout/HorizontalOrganizationChart"/>
    <dgm:cxn modelId="{C9111108-920D-4C54-85BF-9990382CEDA1}" type="presParOf" srcId="{730F90D3-F42F-4F29-AB8E-C86E47D11963}" destId="{40FDE91C-6CDF-4FFC-A6B3-416942337964}" srcOrd="4" destOrd="0" presId="urn:microsoft.com/office/officeart/2009/3/layout/HorizontalOrganizationChart"/>
    <dgm:cxn modelId="{0984C33E-92EC-4093-B3EF-B1CDF6DA3F59}" type="presParOf" srcId="{730F90D3-F42F-4F29-AB8E-C86E47D11963}" destId="{63A89A9C-21B2-46EB-A4F6-B065853C1711}" srcOrd="5" destOrd="0" presId="urn:microsoft.com/office/officeart/2009/3/layout/HorizontalOrganizationChart"/>
    <dgm:cxn modelId="{0782157E-5FDD-4A26-995A-5EB2B6AD13FF}" type="presParOf" srcId="{63A89A9C-21B2-46EB-A4F6-B065853C1711}" destId="{CE5B0F90-94D7-4A81-A1C8-D3FFCE8E1F2B}" srcOrd="0" destOrd="0" presId="urn:microsoft.com/office/officeart/2009/3/layout/HorizontalOrganizationChart"/>
    <dgm:cxn modelId="{AF646879-FCC8-438D-B2DF-390F7B48091A}" type="presParOf" srcId="{CE5B0F90-94D7-4A81-A1C8-D3FFCE8E1F2B}" destId="{E9C2867A-4E67-4178-8B55-F242FFCAD474}" srcOrd="0" destOrd="0" presId="urn:microsoft.com/office/officeart/2009/3/layout/HorizontalOrganizationChart"/>
    <dgm:cxn modelId="{01B17C87-5FC7-4320-9CB1-0F1E7BC678EA}" type="presParOf" srcId="{CE5B0F90-94D7-4A81-A1C8-D3FFCE8E1F2B}" destId="{FAACC9DA-2E6D-4B7D-871F-BA6648AE7A1F}" srcOrd="1" destOrd="0" presId="urn:microsoft.com/office/officeart/2009/3/layout/HorizontalOrganizationChart"/>
    <dgm:cxn modelId="{1DA00E6E-E22C-4607-81AD-B3B1EC24101F}" type="presParOf" srcId="{63A89A9C-21B2-46EB-A4F6-B065853C1711}" destId="{7B4B2D86-0554-496F-8CB6-3B2A88CA6503}" srcOrd="1" destOrd="0" presId="urn:microsoft.com/office/officeart/2009/3/layout/HorizontalOrganizationChart"/>
    <dgm:cxn modelId="{00B7B870-E662-4D62-8C85-905F01F4B966}" type="presParOf" srcId="{63A89A9C-21B2-46EB-A4F6-B065853C1711}" destId="{73E43311-BADD-40AC-AE46-8362F4E812E0}" srcOrd="2" destOrd="0" presId="urn:microsoft.com/office/officeart/2009/3/layout/HorizontalOrganizationChart"/>
    <dgm:cxn modelId="{39280FFC-A27D-47EA-995F-A66B2C4BB00E}" type="presParOf" srcId="{730F90D3-F42F-4F29-AB8E-C86E47D11963}" destId="{5C2A7B11-3DD3-4449-8107-1AFC72965EDB}" srcOrd="6" destOrd="0" presId="urn:microsoft.com/office/officeart/2009/3/layout/HorizontalOrganizationChart"/>
    <dgm:cxn modelId="{16B7C867-0080-40CF-B513-697433897F9E}" type="presParOf" srcId="{730F90D3-F42F-4F29-AB8E-C86E47D11963}" destId="{63C19015-9139-4D33-A692-B5B3BE9A6BD2}" srcOrd="7" destOrd="0" presId="urn:microsoft.com/office/officeart/2009/3/layout/HorizontalOrganizationChart"/>
    <dgm:cxn modelId="{BFEC50DA-779B-4696-BF00-266A3B1927C3}" type="presParOf" srcId="{63C19015-9139-4D33-A692-B5B3BE9A6BD2}" destId="{3ABA6765-175E-425B-A89B-AED05C6E0949}" srcOrd="0" destOrd="0" presId="urn:microsoft.com/office/officeart/2009/3/layout/HorizontalOrganizationChart"/>
    <dgm:cxn modelId="{EB853C8D-8086-4464-A3ED-FE8B0CAB6B87}" type="presParOf" srcId="{3ABA6765-175E-425B-A89B-AED05C6E0949}" destId="{2AE4BD07-6C03-4A25-A588-1105AE19AB51}" srcOrd="0" destOrd="0" presId="urn:microsoft.com/office/officeart/2009/3/layout/HorizontalOrganizationChart"/>
    <dgm:cxn modelId="{2752D140-2B0D-452B-9FF4-D4D2D586372E}" type="presParOf" srcId="{3ABA6765-175E-425B-A89B-AED05C6E0949}" destId="{859AA088-1E2D-4DA2-ADEA-4E29176DBB7F}" srcOrd="1" destOrd="0" presId="urn:microsoft.com/office/officeart/2009/3/layout/HorizontalOrganizationChart"/>
    <dgm:cxn modelId="{75F49832-C127-415F-8237-6C3FA3EE2CC6}" type="presParOf" srcId="{63C19015-9139-4D33-A692-B5B3BE9A6BD2}" destId="{AF80BA25-4DAD-4DEB-A4BF-1B0F0DA93468}" srcOrd="1" destOrd="0" presId="urn:microsoft.com/office/officeart/2009/3/layout/HorizontalOrganizationChart"/>
    <dgm:cxn modelId="{E608F964-4284-4CCE-BFFD-BDB11308E0EB}" type="presParOf" srcId="{AF80BA25-4DAD-4DEB-A4BF-1B0F0DA93468}" destId="{F6E2904C-E0A4-4D40-BF5E-FDFEFC1BE12A}" srcOrd="0" destOrd="0" presId="urn:microsoft.com/office/officeart/2009/3/layout/HorizontalOrganizationChart"/>
    <dgm:cxn modelId="{552BBB6B-9C92-414E-AC93-3CC5E35A35C6}" type="presParOf" srcId="{AF80BA25-4DAD-4DEB-A4BF-1B0F0DA93468}" destId="{74581249-774A-4BB4-A25C-884060B2C8AF}" srcOrd="1" destOrd="0" presId="urn:microsoft.com/office/officeart/2009/3/layout/HorizontalOrganizationChart"/>
    <dgm:cxn modelId="{E0A880FC-8959-485B-9F4B-5624BDB4429F}" type="presParOf" srcId="{74581249-774A-4BB4-A25C-884060B2C8AF}" destId="{70B3E7D4-D01F-412E-BB0E-BCF4E884C869}" srcOrd="0" destOrd="0" presId="urn:microsoft.com/office/officeart/2009/3/layout/HorizontalOrganizationChart"/>
    <dgm:cxn modelId="{CD5B2825-AA97-49FA-B7CA-049097C0EF2B}" type="presParOf" srcId="{70B3E7D4-D01F-412E-BB0E-BCF4E884C869}" destId="{F8BC466C-3FA3-4C0A-AD9F-33FC6C57399E}" srcOrd="0" destOrd="0" presId="urn:microsoft.com/office/officeart/2009/3/layout/HorizontalOrganizationChart"/>
    <dgm:cxn modelId="{2BA134D4-2DE8-4159-AE5C-7C0AA4809F41}" type="presParOf" srcId="{70B3E7D4-D01F-412E-BB0E-BCF4E884C869}" destId="{0D412191-F378-433A-B381-179E2600AA9F}" srcOrd="1" destOrd="0" presId="urn:microsoft.com/office/officeart/2009/3/layout/HorizontalOrganizationChart"/>
    <dgm:cxn modelId="{479F6C1A-8E63-45EA-B7B0-97EF942A0E53}" type="presParOf" srcId="{74581249-774A-4BB4-A25C-884060B2C8AF}" destId="{AB317D7E-2739-4CB9-8348-A8C024BAE70E}" srcOrd="1" destOrd="0" presId="urn:microsoft.com/office/officeart/2009/3/layout/HorizontalOrganizationChart"/>
    <dgm:cxn modelId="{3CB9D944-60C8-4818-8F01-5E6D8283ABE2}" type="presParOf" srcId="{74581249-774A-4BB4-A25C-884060B2C8AF}" destId="{7A4CB2E4-9C16-4E15-836F-C1541364F1F2}" srcOrd="2" destOrd="0" presId="urn:microsoft.com/office/officeart/2009/3/layout/HorizontalOrganizationChart"/>
    <dgm:cxn modelId="{F929D442-E40A-471A-9E15-4C16594598EC}" type="presParOf" srcId="{AF80BA25-4DAD-4DEB-A4BF-1B0F0DA93468}" destId="{BD7CC290-959F-44E1-ABB3-845DD17FAD3E}" srcOrd="2" destOrd="0" presId="urn:microsoft.com/office/officeart/2009/3/layout/HorizontalOrganizationChart"/>
    <dgm:cxn modelId="{E2606C74-0796-49AF-A7EC-7CE3BC77FC9C}" type="presParOf" srcId="{AF80BA25-4DAD-4DEB-A4BF-1B0F0DA93468}" destId="{6D886284-E435-4DD9-AF0A-0FC487FDD5FC}" srcOrd="3" destOrd="0" presId="urn:microsoft.com/office/officeart/2009/3/layout/HorizontalOrganizationChart"/>
    <dgm:cxn modelId="{85344348-EA70-487E-B67D-8E49F6247F24}" type="presParOf" srcId="{6D886284-E435-4DD9-AF0A-0FC487FDD5FC}" destId="{5AF41DB6-7AC0-489E-A79E-89AF9441FCD6}" srcOrd="0" destOrd="0" presId="urn:microsoft.com/office/officeart/2009/3/layout/HorizontalOrganizationChart"/>
    <dgm:cxn modelId="{DE0EF5B9-5CDB-4FE3-83C5-DBFED7DF1962}" type="presParOf" srcId="{5AF41DB6-7AC0-489E-A79E-89AF9441FCD6}" destId="{74D805C9-8DB4-4CF6-AFC8-07F0CD42922B}" srcOrd="0" destOrd="0" presId="urn:microsoft.com/office/officeart/2009/3/layout/HorizontalOrganizationChart"/>
    <dgm:cxn modelId="{EAB366E1-6391-436F-AF86-E61CE7EBA590}" type="presParOf" srcId="{5AF41DB6-7AC0-489E-A79E-89AF9441FCD6}" destId="{61515B14-60F3-4011-B5A8-E15F8330900E}" srcOrd="1" destOrd="0" presId="urn:microsoft.com/office/officeart/2009/3/layout/HorizontalOrganizationChart"/>
    <dgm:cxn modelId="{1FC099B4-529B-4EBC-9424-27F645B7F6A3}" type="presParOf" srcId="{6D886284-E435-4DD9-AF0A-0FC487FDD5FC}" destId="{34BB8512-5ED3-404E-AF22-9935EBDA71EC}" srcOrd="1" destOrd="0" presId="urn:microsoft.com/office/officeart/2009/3/layout/HorizontalOrganizationChart"/>
    <dgm:cxn modelId="{2D2E91B0-E38C-43F9-964A-D3C2D723A6D1}" type="presParOf" srcId="{6D886284-E435-4DD9-AF0A-0FC487FDD5FC}" destId="{2B9F6452-E3CA-4E8C-861E-83E755CA1750}" srcOrd="2" destOrd="0" presId="urn:microsoft.com/office/officeart/2009/3/layout/HorizontalOrganizationChart"/>
    <dgm:cxn modelId="{97A4106A-E74D-48AC-B52B-5B21215F13F1}" type="presParOf" srcId="{AF80BA25-4DAD-4DEB-A4BF-1B0F0DA93468}" destId="{BA31519D-051E-4A0D-8C7F-8F863ECBBCD0}" srcOrd="4" destOrd="0" presId="urn:microsoft.com/office/officeart/2009/3/layout/HorizontalOrganizationChart"/>
    <dgm:cxn modelId="{AA8E8A47-5E7A-45E9-B708-5CA2D1C07B81}" type="presParOf" srcId="{AF80BA25-4DAD-4DEB-A4BF-1B0F0DA93468}" destId="{704CA485-7529-424A-9768-30BFA555F488}" srcOrd="5" destOrd="0" presId="urn:microsoft.com/office/officeart/2009/3/layout/HorizontalOrganizationChart"/>
    <dgm:cxn modelId="{7C1E10F0-CFF3-4EF2-BF3E-5709AAD9B78C}" type="presParOf" srcId="{704CA485-7529-424A-9768-30BFA555F488}" destId="{615CFA9F-2E68-4C5B-8ACB-4F4FBC3C37F6}" srcOrd="0" destOrd="0" presId="urn:microsoft.com/office/officeart/2009/3/layout/HorizontalOrganizationChart"/>
    <dgm:cxn modelId="{83406B25-9D1F-45BB-BFB8-BAFAFF2AD5A1}" type="presParOf" srcId="{615CFA9F-2E68-4C5B-8ACB-4F4FBC3C37F6}" destId="{E678FB2B-4A05-4C65-A270-8C87D27574E4}" srcOrd="0" destOrd="0" presId="urn:microsoft.com/office/officeart/2009/3/layout/HorizontalOrganizationChart"/>
    <dgm:cxn modelId="{D0E9ACCB-746D-4371-A21D-2DAD7642D0AB}" type="presParOf" srcId="{615CFA9F-2E68-4C5B-8ACB-4F4FBC3C37F6}" destId="{E097BEEF-13A4-434D-9BB8-64B24DA617B0}" srcOrd="1" destOrd="0" presId="urn:microsoft.com/office/officeart/2009/3/layout/HorizontalOrganizationChart"/>
    <dgm:cxn modelId="{76094959-B7F5-42EA-979B-4E86D1E2847A}" type="presParOf" srcId="{704CA485-7529-424A-9768-30BFA555F488}" destId="{6A63D98A-48D6-4C43-BD06-490B64B63CD1}" srcOrd="1" destOrd="0" presId="urn:microsoft.com/office/officeart/2009/3/layout/HorizontalOrganizationChart"/>
    <dgm:cxn modelId="{CA4DF965-82C8-4B8A-86CB-7AB976EB3ED3}" type="presParOf" srcId="{704CA485-7529-424A-9768-30BFA555F488}" destId="{CF32B9E9-40C1-4AF4-827E-55205C2B23CC}" srcOrd="2" destOrd="0" presId="urn:microsoft.com/office/officeart/2009/3/layout/HorizontalOrganizationChart"/>
    <dgm:cxn modelId="{C265F6EF-A00E-4039-9DB0-7D3C949E0886}" type="presParOf" srcId="{AF80BA25-4DAD-4DEB-A4BF-1B0F0DA93468}" destId="{918937DD-A643-4FF2-A51C-FA5A59F68DD2}" srcOrd="6" destOrd="0" presId="urn:microsoft.com/office/officeart/2009/3/layout/HorizontalOrganizationChart"/>
    <dgm:cxn modelId="{08E68208-ED0C-4AC1-BD1B-D45021F595A4}" type="presParOf" srcId="{AF80BA25-4DAD-4DEB-A4BF-1B0F0DA93468}" destId="{13F80259-0790-4C7C-83D2-EAD48DBD80EB}" srcOrd="7" destOrd="0" presId="urn:microsoft.com/office/officeart/2009/3/layout/HorizontalOrganizationChart"/>
    <dgm:cxn modelId="{8FF2F47F-B4C0-4908-B45E-902575C65180}" type="presParOf" srcId="{13F80259-0790-4C7C-83D2-EAD48DBD80EB}" destId="{65498693-C34D-4213-8ED1-B5315CF130DB}" srcOrd="0" destOrd="0" presId="urn:microsoft.com/office/officeart/2009/3/layout/HorizontalOrganizationChart"/>
    <dgm:cxn modelId="{38875849-0AFB-46B9-89E6-582053D1049E}" type="presParOf" srcId="{65498693-C34D-4213-8ED1-B5315CF130DB}" destId="{319365EA-E0B7-451C-A8E8-35A67B26ADA5}" srcOrd="0" destOrd="0" presId="urn:microsoft.com/office/officeart/2009/3/layout/HorizontalOrganizationChart"/>
    <dgm:cxn modelId="{66F0AF99-187C-49A6-84FA-56AC9592F475}" type="presParOf" srcId="{65498693-C34D-4213-8ED1-B5315CF130DB}" destId="{F1ACD529-92B9-4423-B6A7-F75AE89B0967}" srcOrd="1" destOrd="0" presId="urn:microsoft.com/office/officeart/2009/3/layout/HorizontalOrganizationChart"/>
    <dgm:cxn modelId="{F1F9FA2E-FD15-43C1-A5CD-24C58A0568C1}" type="presParOf" srcId="{13F80259-0790-4C7C-83D2-EAD48DBD80EB}" destId="{F4360C9E-E2AF-4D5C-AF7C-E24773C4480E}" srcOrd="1" destOrd="0" presId="urn:microsoft.com/office/officeart/2009/3/layout/HorizontalOrganizationChart"/>
    <dgm:cxn modelId="{45313DEC-FDF6-471D-86E7-8C9550FDBF46}" type="presParOf" srcId="{13F80259-0790-4C7C-83D2-EAD48DBD80EB}" destId="{0683B5FE-83EB-4FA3-B03F-5CB9D482D550}" srcOrd="2" destOrd="0" presId="urn:microsoft.com/office/officeart/2009/3/layout/HorizontalOrganizationChart"/>
    <dgm:cxn modelId="{E3195CAB-14AA-4870-BBF9-D3DC5F1D7567}" type="presParOf" srcId="{AF80BA25-4DAD-4DEB-A4BF-1B0F0DA93468}" destId="{99BEF98F-459F-448D-A95B-FC69C293EF78}" srcOrd="8" destOrd="0" presId="urn:microsoft.com/office/officeart/2009/3/layout/HorizontalOrganizationChart"/>
    <dgm:cxn modelId="{95BD35EE-00AF-434B-AD52-C6E772AB03AA}" type="presParOf" srcId="{AF80BA25-4DAD-4DEB-A4BF-1B0F0DA93468}" destId="{A43C7F5E-41CB-4DFA-9BB2-ED949D7EC313}" srcOrd="9" destOrd="0" presId="urn:microsoft.com/office/officeart/2009/3/layout/HorizontalOrganizationChart"/>
    <dgm:cxn modelId="{377AFAC2-948A-43A8-98D9-3F30C3DF0BA1}" type="presParOf" srcId="{A43C7F5E-41CB-4DFA-9BB2-ED949D7EC313}" destId="{3A1F15F5-5E48-49FE-9246-8A547A096017}" srcOrd="0" destOrd="0" presId="urn:microsoft.com/office/officeart/2009/3/layout/HorizontalOrganizationChart"/>
    <dgm:cxn modelId="{62CFC3B2-3A3A-4233-B537-9891BBDBCACE}" type="presParOf" srcId="{3A1F15F5-5E48-49FE-9246-8A547A096017}" destId="{A2336A4A-E540-4611-ABF5-C5B99653D25B}" srcOrd="0" destOrd="0" presId="urn:microsoft.com/office/officeart/2009/3/layout/HorizontalOrganizationChart"/>
    <dgm:cxn modelId="{1FF4F024-2014-4322-A627-8329AC3EE00F}" type="presParOf" srcId="{3A1F15F5-5E48-49FE-9246-8A547A096017}" destId="{5BED96EE-93AC-422F-A098-6041FB9B4191}" srcOrd="1" destOrd="0" presId="urn:microsoft.com/office/officeart/2009/3/layout/HorizontalOrganizationChart"/>
    <dgm:cxn modelId="{F3A1E011-8E6C-4644-B781-86E05665475C}" type="presParOf" srcId="{A43C7F5E-41CB-4DFA-9BB2-ED949D7EC313}" destId="{45CCC6EB-2B0A-4D54-9182-0EC8DAF4908E}" srcOrd="1" destOrd="0" presId="urn:microsoft.com/office/officeart/2009/3/layout/HorizontalOrganizationChart"/>
    <dgm:cxn modelId="{09E8AE33-B15C-4CF3-8E36-ECD192C940C0}" type="presParOf" srcId="{A43C7F5E-41CB-4DFA-9BB2-ED949D7EC313}" destId="{8278B428-720E-4BC1-ADA5-7A4744FA8F03}" srcOrd="2" destOrd="0" presId="urn:microsoft.com/office/officeart/2009/3/layout/HorizontalOrganizationChart"/>
    <dgm:cxn modelId="{5AEEF87D-C761-4D6C-9CA3-4C5A13C88545}" type="presParOf" srcId="{63C19015-9139-4D33-A692-B5B3BE9A6BD2}" destId="{C062D1B7-6B80-4ABD-8FBA-996A5F44EB27}" srcOrd="2" destOrd="0" presId="urn:microsoft.com/office/officeart/2009/3/layout/HorizontalOrganizationChart"/>
    <dgm:cxn modelId="{8D8FA08D-7DC1-4818-BDD5-9049DE66A689}" type="presParOf" srcId="{730F90D3-F42F-4F29-AB8E-C86E47D11963}" destId="{BE5A8A51-B634-4026-A08F-0167EE1336F0}" srcOrd="8" destOrd="0" presId="urn:microsoft.com/office/officeart/2009/3/layout/HorizontalOrganizationChart"/>
    <dgm:cxn modelId="{9FB17142-1D6B-4196-B986-269BE01BDEAA}" type="presParOf" srcId="{730F90D3-F42F-4F29-AB8E-C86E47D11963}" destId="{F0E6912E-4E31-4845-806E-272537A9FA32}" srcOrd="9" destOrd="0" presId="urn:microsoft.com/office/officeart/2009/3/layout/HorizontalOrganizationChart"/>
    <dgm:cxn modelId="{4D8F7533-3C75-4E8B-AFC4-DADA117C43C9}" type="presParOf" srcId="{F0E6912E-4E31-4845-806E-272537A9FA32}" destId="{0B756D31-109C-4688-888B-62FB4EE6C118}" srcOrd="0" destOrd="0" presId="urn:microsoft.com/office/officeart/2009/3/layout/HorizontalOrganizationChart"/>
    <dgm:cxn modelId="{E2C69559-4B3F-4240-B819-2913409F668D}" type="presParOf" srcId="{0B756D31-109C-4688-888B-62FB4EE6C118}" destId="{D317EFEE-B965-4F55-9167-FF1AC66D0FC0}" srcOrd="0" destOrd="0" presId="urn:microsoft.com/office/officeart/2009/3/layout/HorizontalOrganizationChart"/>
    <dgm:cxn modelId="{0F2E3C82-9C40-458B-AE2E-C5C21806DB85}" type="presParOf" srcId="{0B756D31-109C-4688-888B-62FB4EE6C118}" destId="{025C51DE-6A01-45E0-9D5D-C1ADD3EDF794}" srcOrd="1" destOrd="0" presId="urn:microsoft.com/office/officeart/2009/3/layout/HorizontalOrganizationChart"/>
    <dgm:cxn modelId="{3C80A430-E7AC-40C3-B017-F359C3F0378A}" type="presParOf" srcId="{F0E6912E-4E31-4845-806E-272537A9FA32}" destId="{C20F0045-E7D7-44ED-AD6E-DF57768DC641}" srcOrd="1" destOrd="0" presId="urn:microsoft.com/office/officeart/2009/3/layout/HorizontalOrganizationChart"/>
    <dgm:cxn modelId="{DFD26375-16D7-4B4D-B50B-FA5A28B83DC3}" type="presParOf" srcId="{C20F0045-E7D7-44ED-AD6E-DF57768DC641}" destId="{4EC4E7CB-7681-4363-8EC4-19991680C673}" srcOrd="0" destOrd="0" presId="urn:microsoft.com/office/officeart/2009/3/layout/HorizontalOrganizationChart"/>
    <dgm:cxn modelId="{E4224717-5D7C-4CA7-9FFD-77B4C6124228}" type="presParOf" srcId="{C20F0045-E7D7-44ED-AD6E-DF57768DC641}" destId="{14A21227-CDA5-4087-B8D5-F9A1A570A2E5}" srcOrd="1" destOrd="0" presId="urn:microsoft.com/office/officeart/2009/3/layout/HorizontalOrganizationChart"/>
    <dgm:cxn modelId="{58A20D47-80F2-41F2-A5AD-9EC91CFB0709}" type="presParOf" srcId="{14A21227-CDA5-4087-B8D5-F9A1A570A2E5}" destId="{44492C7F-7C38-469B-BCC2-831F582606CB}" srcOrd="0" destOrd="0" presId="urn:microsoft.com/office/officeart/2009/3/layout/HorizontalOrganizationChart"/>
    <dgm:cxn modelId="{9CBB75C1-A5F5-4748-907B-05922115C0BE}" type="presParOf" srcId="{44492C7F-7C38-469B-BCC2-831F582606CB}" destId="{4DE67D69-C690-4CA0-ACBC-FC53C7FDECB7}" srcOrd="0" destOrd="0" presId="urn:microsoft.com/office/officeart/2009/3/layout/HorizontalOrganizationChart"/>
    <dgm:cxn modelId="{7CD354C4-08FD-4565-B0E0-BD14906F03DF}" type="presParOf" srcId="{44492C7F-7C38-469B-BCC2-831F582606CB}" destId="{E2AD38EE-3C59-45D6-84DF-F66E9DBAA2D8}" srcOrd="1" destOrd="0" presId="urn:microsoft.com/office/officeart/2009/3/layout/HorizontalOrganizationChart"/>
    <dgm:cxn modelId="{CD667E35-CCED-4F83-9902-23E55053891E}" type="presParOf" srcId="{14A21227-CDA5-4087-B8D5-F9A1A570A2E5}" destId="{60953844-A339-42B5-80DD-1E072751283D}" srcOrd="1" destOrd="0" presId="urn:microsoft.com/office/officeart/2009/3/layout/HorizontalOrganizationChart"/>
    <dgm:cxn modelId="{6A4CAEE7-4CA2-4E0C-A93F-62391F8AD490}" type="presParOf" srcId="{14A21227-CDA5-4087-B8D5-F9A1A570A2E5}" destId="{EAA975C6-962A-4168-8297-59B2A762A08D}" srcOrd="2" destOrd="0" presId="urn:microsoft.com/office/officeart/2009/3/layout/HorizontalOrganizationChart"/>
    <dgm:cxn modelId="{BFFF1DCE-A38A-45E8-BB25-D5312226402D}" type="presParOf" srcId="{F0E6912E-4E31-4845-806E-272537A9FA32}" destId="{FB5577A1-07E5-4763-B291-875831EE7DEB}" srcOrd="2" destOrd="0" presId="urn:microsoft.com/office/officeart/2009/3/layout/HorizontalOrganizationChart"/>
    <dgm:cxn modelId="{DF0D9379-39A6-4ED0-91B7-A110849B7829}" type="presParOf" srcId="{F13DEE0F-41A1-4406-9225-34D86324C42E}" destId="{A215AA8F-92B4-4E67-A458-268A3BAF124E}" srcOrd="2" destOrd="0" presId="urn:microsoft.com/office/officeart/2009/3/layout/HorizontalOrganizationChart"/>
    <dgm:cxn modelId="{84A59008-1686-4DCC-AB5F-AA259883DFDF}" type="presParOf" srcId="{C76FFA14-BEDA-453C-89D1-D8EDBA667789}" destId="{081DEE5E-3B1D-4580-8051-6BAB964E6327}"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9BDDAB-C27F-4D9C-AC51-EBE825D5E643}"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IN"/>
        </a:p>
      </dgm:t>
    </dgm:pt>
    <dgm:pt modelId="{CB9DF0AD-7BB8-4B36-8703-85B3325232AA}">
      <dgm:prSet phldrT="[Text]" custT="1"/>
      <dgm:spPr/>
      <dgm:t>
        <a:bodyPr/>
        <a:lstStyle/>
        <a:p>
          <a:pPr>
            <a:buFont typeface="Arial" panose="020B0604020202020204" pitchFamily="34" charset="0"/>
            <a:buChar char="•"/>
          </a:pPr>
          <a:r>
            <a:rPr lang="en-US" sz="1600" b="0" i="0" dirty="0"/>
            <a:t>Share electricity from home EV plug or domestic outlet with other EV owners</a:t>
          </a:r>
          <a:endParaRPr lang="en-IN" sz="1600" dirty="0"/>
        </a:p>
      </dgm:t>
    </dgm:pt>
    <dgm:pt modelId="{41EDB6D9-95D8-4F36-A7C1-7AD58F5771AD}" type="parTrans" cxnId="{80122451-E88E-4F32-B5C1-49E5E64D3F76}">
      <dgm:prSet/>
      <dgm:spPr/>
      <dgm:t>
        <a:bodyPr/>
        <a:lstStyle/>
        <a:p>
          <a:endParaRPr lang="en-IN"/>
        </a:p>
      </dgm:t>
    </dgm:pt>
    <dgm:pt modelId="{32D31256-0577-4DA2-BD1F-08B2DEEBC1A0}" type="sibTrans" cxnId="{80122451-E88E-4F32-B5C1-49E5E64D3F76}">
      <dgm:prSet/>
      <dgm:spPr/>
      <dgm:t>
        <a:bodyPr/>
        <a:lstStyle/>
        <a:p>
          <a:endParaRPr lang="en-IN"/>
        </a:p>
      </dgm:t>
    </dgm:pt>
    <dgm:pt modelId="{F86F92FF-8CC6-44D0-AB73-5FE314F2E2C2}">
      <dgm:prSet phldrT="[Text]" custT="1"/>
      <dgm:spPr/>
      <dgm:t>
        <a:bodyPr/>
        <a:lstStyle/>
        <a:p>
          <a:pPr>
            <a:buFont typeface="Arial" panose="020B0604020202020204" pitchFamily="34" charset="0"/>
            <a:buChar char="•"/>
          </a:pPr>
          <a:r>
            <a:rPr lang="en-US" sz="1600" b="0" i="0" dirty="0"/>
            <a:t>Contact </a:t>
          </a:r>
          <a:r>
            <a:rPr lang="en-US" sz="1600" b="0" i="0" dirty="0" err="1"/>
            <a:t>PlugShare</a:t>
          </a:r>
          <a:r>
            <a:rPr lang="en-US" sz="1600" b="0" i="0" dirty="0"/>
            <a:t> members via app, phone or SMS to coordinate charging at a shared residential charger</a:t>
          </a:r>
          <a:endParaRPr lang="en-IN" sz="1600" dirty="0"/>
        </a:p>
      </dgm:t>
    </dgm:pt>
    <dgm:pt modelId="{F49CCAC6-98C1-4E36-8C28-8971FC6BF94E}" type="parTrans" cxnId="{4225F72B-1FF3-4F14-990C-12F23ACBF985}">
      <dgm:prSet/>
      <dgm:spPr/>
      <dgm:t>
        <a:bodyPr/>
        <a:lstStyle/>
        <a:p>
          <a:endParaRPr lang="en-IN"/>
        </a:p>
      </dgm:t>
    </dgm:pt>
    <dgm:pt modelId="{017A5B10-C3A0-4154-BB55-2B34595871A2}" type="sibTrans" cxnId="{4225F72B-1FF3-4F14-990C-12F23ACBF985}">
      <dgm:prSet/>
      <dgm:spPr/>
      <dgm:t>
        <a:bodyPr/>
        <a:lstStyle/>
        <a:p>
          <a:endParaRPr lang="en-IN"/>
        </a:p>
      </dgm:t>
    </dgm:pt>
    <dgm:pt modelId="{CE9CDFA1-F62F-49BA-9C2E-B35CD0BD2F2C}">
      <dgm:prSet phldrT="[Text]" custT="1"/>
      <dgm:spPr/>
      <dgm:t>
        <a:bodyPr/>
        <a:lstStyle/>
        <a:p>
          <a:pPr>
            <a:buFont typeface="Arial" panose="020B0604020202020204" pitchFamily="34" charset="0"/>
            <a:buChar char="•"/>
          </a:pPr>
          <a:r>
            <a:rPr lang="en-US" sz="1600" b="0" i="0" dirty="0"/>
            <a:t>Check-in, review, add tips and photos about charging </a:t>
          </a:r>
          <a:r>
            <a:rPr lang="en-US" sz="1600" b="0" i="0"/>
            <a:t>location experience</a:t>
          </a:r>
          <a:endParaRPr lang="en-IN" sz="1600" dirty="0"/>
        </a:p>
      </dgm:t>
    </dgm:pt>
    <dgm:pt modelId="{395F267B-D621-4781-8AE9-2D3123956874}" type="parTrans" cxnId="{060792DD-7794-4F32-9905-9283D8D10331}">
      <dgm:prSet/>
      <dgm:spPr/>
      <dgm:t>
        <a:bodyPr/>
        <a:lstStyle/>
        <a:p>
          <a:endParaRPr lang="en-IN"/>
        </a:p>
      </dgm:t>
    </dgm:pt>
    <dgm:pt modelId="{9746E625-DE06-499A-86BC-90758E6F57AE}" type="sibTrans" cxnId="{060792DD-7794-4F32-9905-9283D8D10331}">
      <dgm:prSet/>
      <dgm:spPr/>
      <dgm:t>
        <a:bodyPr/>
        <a:lstStyle/>
        <a:p>
          <a:endParaRPr lang="en-IN"/>
        </a:p>
      </dgm:t>
    </dgm:pt>
    <dgm:pt modelId="{72DE6498-B7DB-49AF-A272-21965053614D}">
      <dgm:prSet phldrT="[Text]" custT="1"/>
      <dgm:spPr/>
      <dgm:t>
        <a:bodyPr/>
        <a:lstStyle/>
        <a:p>
          <a:pPr>
            <a:buFont typeface="Arial" panose="020B0604020202020204" pitchFamily="34" charset="0"/>
            <a:buChar char="•"/>
          </a:pPr>
          <a:r>
            <a:rPr lang="en-US" sz="1600" b="0" i="0"/>
            <a:t>Plan trips and get directions to outlets or charging stations via Google Maps, Apple Maps, and Waze</a:t>
          </a:r>
          <a:endParaRPr lang="en-IN" sz="1600"/>
        </a:p>
      </dgm:t>
    </dgm:pt>
    <dgm:pt modelId="{A9CB5A9B-BB20-4A2B-B86D-0AA5A8538098}" type="parTrans" cxnId="{8225DFB6-1196-4BD0-85DF-84A5AA4734EB}">
      <dgm:prSet/>
      <dgm:spPr/>
      <dgm:t>
        <a:bodyPr/>
        <a:lstStyle/>
        <a:p>
          <a:endParaRPr lang="en-IN"/>
        </a:p>
      </dgm:t>
    </dgm:pt>
    <dgm:pt modelId="{FDB03E75-CA51-435A-A546-0FE3B5DD0BA2}" type="sibTrans" cxnId="{8225DFB6-1196-4BD0-85DF-84A5AA4734EB}">
      <dgm:prSet/>
      <dgm:spPr/>
      <dgm:t>
        <a:bodyPr/>
        <a:lstStyle/>
        <a:p>
          <a:endParaRPr lang="en-IN"/>
        </a:p>
      </dgm:t>
    </dgm:pt>
    <dgm:pt modelId="{E976C41C-9BA8-4547-8892-0F20C8202875}">
      <dgm:prSet phldrT="[Text]" custT="1"/>
      <dgm:spPr/>
      <dgm:t>
        <a:bodyPr/>
        <a:lstStyle/>
        <a:p>
          <a:pPr>
            <a:buFont typeface="Arial" panose="020B0604020202020204" pitchFamily="34" charset="0"/>
            <a:buChar char="•"/>
          </a:pPr>
          <a:r>
            <a:rPr lang="en-US" sz="1600" b="0" i="0" dirty="0"/>
            <a:t>Share charging station links using Facebook, LinkedIn, or Twitter</a:t>
          </a:r>
          <a:endParaRPr lang="en-IN" sz="1600" dirty="0"/>
        </a:p>
      </dgm:t>
    </dgm:pt>
    <dgm:pt modelId="{3BC942CB-D797-474C-AD5E-601F89987C8E}" type="parTrans" cxnId="{E202A78A-C024-4274-BA50-F12D71931C04}">
      <dgm:prSet/>
      <dgm:spPr/>
      <dgm:t>
        <a:bodyPr/>
        <a:lstStyle/>
        <a:p>
          <a:endParaRPr lang="en-IN"/>
        </a:p>
      </dgm:t>
    </dgm:pt>
    <dgm:pt modelId="{38F38634-B24E-4A2A-B1D0-9FF578DEEEDB}" type="sibTrans" cxnId="{E202A78A-C024-4274-BA50-F12D71931C04}">
      <dgm:prSet/>
      <dgm:spPr/>
      <dgm:t>
        <a:bodyPr/>
        <a:lstStyle/>
        <a:p>
          <a:endParaRPr lang="en-IN"/>
        </a:p>
      </dgm:t>
    </dgm:pt>
    <dgm:pt modelId="{D96B5C8B-991C-4395-A449-6C97E11D5529}">
      <dgm:prSet phldrT="[Text]" custT="1"/>
      <dgm:spPr/>
      <dgm:t>
        <a:bodyPr/>
        <a:lstStyle/>
        <a:p>
          <a:pPr>
            <a:buFont typeface="Arial" panose="020B0604020202020204" pitchFamily="34" charset="0"/>
            <a:buChar char="•"/>
          </a:pPr>
          <a:r>
            <a:rPr lang="en-US" sz="1600" b="0" i="0"/>
            <a:t>Get notifications when a new charging station is installed nearby</a:t>
          </a:r>
          <a:endParaRPr lang="en-IN" sz="1600"/>
        </a:p>
      </dgm:t>
    </dgm:pt>
    <dgm:pt modelId="{81C45C38-351A-4277-ACB1-6BBE2D5BFC1A}" type="parTrans" cxnId="{1B91D789-2F0D-45CF-BE99-1AFD7E328179}">
      <dgm:prSet/>
      <dgm:spPr/>
      <dgm:t>
        <a:bodyPr/>
        <a:lstStyle/>
        <a:p>
          <a:endParaRPr lang="en-IN"/>
        </a:p>
      </dgm:t>
    </dgm:pt>
    <dgm:pt modelId="{C8F624EE-284C-4340-8D73-4CBB499F8CAD}" type="sibTrans" cxnId="{1B91D789-2F0D-45CF-BE99-1AFD7E328179}">
      <dgm:prSet/>
      <dgm:spPr/>
      <dgm:t>
        <a:bodyPr/>
        <a:lstStyle/>
        <a:p>
          <a:endParaRPr lang="en-IN"/>
        </a:p>
      </dgm:t>
    </dgm:pt>
    <dgm:pt modelId="{9764ADF2-34F2-4C00-BE31-7F802EF0DAE4}" type="pres">
      <dgm:prSet presAssocID="{C79BDDAB-C27F-4D9C-AC51-EBE825D5E643}" presName="Name0" presStyleCnt="0">
        <dgm:presLayoutVars>
          <dgm:chMax/>
          <dgm:chPref val="3"/>
          <dgm:dir/>
          <dgm:animOne val="branch"/>
          <dgm:animLvl val="lvl"/>
        </dgm:presLayoutVars>
      </dgm:prSet>
      <dgm:spPr/>
    </dgm:pt>
    <dgm:pt modelId="{D2232E17-7BE4-4AE9-A87C-3FBFDB7EC1D3}" type="pres">
      <dgm:prSet presAssocID="{CB9DF0AD-7BB8-4B36-8703-85B3325232AA}" presName="composite" presStyleCnt="0"/>
      <dgm:spPr/>
    </dgm:pt>
    <dgm:pt modelId="{3E2BAEEA-DEAF-495A-8DA9-DF496A247238}" type="pres">
      <dgm:prSet presAssocID="{CB9DF0AD-7BB8-4B36-8703-85B3325232AA}" presName="FirstChild" presStyleLbl="revTx" presStyleIdx="0" presStyleCnt="6" custScaleX="135135">
        <dgm:presLayoutVars>
          <dgm:chMax val="0"/>
          <dgm:chPref val="0"/>
          <dgm:bulletEnabled val="1"/>
        </dgm:presLayoutVars>
      </dgm:prSet>
      <dgm:spPr/>
    </dgm:pt>
    <dgm:pt modelId="{576A4D84-DB05-44C4-91D8-E9D4FCD23DB3}" type="pres">
      <dgm:prSet presAssocID="{CB9DF0AD-7BB8-4B36-8703-85B3325232AA}" presName="Parent" presStyleLbl="alignNode1" presStyleIdx="0" presStyleCnt="6" custScaleX="384615">
        <dgm:presLayoutVars>
          <dgm:chMax val="3"/>
          <dgm:chPref val="3"/>
          <dgm:bulletEnabled val="1"/>
        </dgm:presLayoutVars>
      </dgm:prSet>
      <dgm:spPr/>
    </dgm:pt>
    <dgm:pt modelId="{28AC568B-D62C-4E7D-8527-97D2FBDDC782}" type="pres">
      <dgm:prSet presAssocID="{CB9DF0AD-7BB8-4B36-8703-85B3325232AA}" presName="Accent" presStyleLbl="parChTrans1D1" presStyleIdx="0" presStyleCnt="6"/>
      <dgm:spPr/>
    </dgm:pt>
    <dgm:pt modelId="{03F682CC-EBED-4DAF-8169-8C721147918B}" type="pres">
      <dgm:prSet presAssocID="{32D31256-0577-4DA2-BD1F-08B2DEEBC1A0}" presName="sibTrans" presStyleCnt="0"/>
      <dgm:spPr/>
    </dgm:pt>
    <dgm:pt modelId="{5D79DE77-E4C0-45C4-9CAF-B8EC132E8D92}" type="pres">
      <dgm:prSet presAssocID="{72DE6498-B7DB-49AF-A272-21965053614D}" presName="composite" presStyleCnt="0"/>
      <dgm:spPr/>
    </dgm:pt>
    <dgm:pt modelId="{968A2B06-E1C8-403B-92FB-C3ACF4499C45}" type="pres">
      <dgm:prSet presAssocID="{72DE6498-B7DB-49AF-A272-21965053614D}" presName="FirstChild" presStyleLbl="revTx" presStyleIdx="1" presStyleCnt="6" custScaleX="135135">
        <dgm:presLayoutVars>
          <dgm:chMax val="0"/>
          <dgm:chPref val="0"/>
          <dgm:bulletEnabled val="1"/>
        </dgm:presLayoutVars>
      </dgm:prSet>
      <dgm:spPr/>
    </dgm:pt>
    <dgm:pt modelId="{6164FD8D-1525-44D9-9349-AECDFFC47411}" type="pres">
      <dgm:prSet presAssocID="{72DE6498-B7DB-49AF-A272-21965053614D}" presName="Parent" presStyleLbl="alignNode1" presStyleIdx="1" presStyleCnt="6" custScaleX="384615">
        <dgm:presLayoutVars>
          <dgm:chMax val="3"/>
          <dgm:chPref val="3"/>
          <dgm:bulletEnabled val="1"/>
        </dgm:presLayoutVars>
      </dgm:prSet>
      <dgm:spPr/>
    </dgm:pt>
    <dgm:pt modelId="{FC0FB87C-A418-435D-A4BB-22B4338BEE94}" type="pres">
      <dgm:prSet presAssocID="{72DE6498-B7DB-49AF-A272-21965053614D}" presName="Accent" presStyleLbl="parChTrans1D1" presStyleIdx="1" presStyleCnt="6"/>
      <dgm:spPr/>
    </dgm:pt>
    <dgm:pt modelId="{736C665C-4DEF-4962-B6B3-26F34F84CBE9}" type="pres">
      <dgm:prSet presAssocID="{FDB03E75-CA51-435A-A546-0FE3B5DD0BA2}" presName="sibTrans" presStyleCnt="0"/>
      <dgm:spPr/>
    </dgm:pt>
    <dgm:pt modelId="{116C98B6-15E0-4BF7-BAAF-49C768442B29}" type="pres">
      <dgm:prSet presAssocID="{E976C41C-9BA8-4547-8892-0F20C8202875}" presName="composite" presStyleCnt="0"/>
      <dgm:spPr/>
    </dgm:pt>
    <dgm:pt modelId="{D9B1595C-8328-4F43-B85F-1A9F7314553A}" type="pres">
      <dgm:prSet presAssocID="{E976C41C-9BA8-4547-8892-0F20C8202875}" presName="FirstChild" presStyleLbl="revTx" presStyleIdx="2" presStyleCnt="6" custScaleX="135135">
        <dgm:presLayoutVars>
          <dgm:chMax val="0"/>
          <dgm:chPref val="0"/>
          <dgm:bulletEnabled val="1"/>
        </dgm:presLayoutVars>
      </dgm:prSet>
      <dgm:spPr/>
    </dgm:pt>
    <dgm:pt modelId="{E0E1B13C-E351-4957-B532-550CDB8FD2C1}" type="pres">
      <dgm:prSet presAssocID="{E976C41C-9BA8-4547-8892-0F20C8202875}" presName="Parent" presStyleLbl="alignNode1" presStyleIdx="2" presStyleCnt="6" custScaleX="384615">
        <dgm:presLayoutVars>
          <dgm:chMax val="3"/>
          <dgm:chPref val="3"/>
          <dgm:bulletEnabled val="1"/>
        </dgm:presLayoutVars>
      </dgm:prSet>
      <dgm:spPr/>
    </dgm:pt>
    <dgm:pt modelId="{C8D6887E-74E3-4819-B18A-BDD79818138F}" type="pres">
      <dgm:prSet presAssocID="{E976C41C-9BA8-4547-8892-0F20C8202875}" presName="Accent" presStyleLbl="parChTrans1D1" presStyleIdx="2" presStyleCnt="6"/>
      <dgm:spPr/>
    </dgm:pt>
    <dgm:pt modelId="{87194032-8F0D-4A27-8ADC-CB8171EF4DCF}" type="pres">
      <dgm:prSet presAssocID="{38F38634-B24E-4A2A-B1D0-9FF578DEEEDB}" presName="sibTrans" presStyleCnt="0"/>
      <dgm:spPr/>
    </dgm:pt>
    <dgm:pt modelId="{AE52991B-4658-4546-BA65-71740435BC57}" type="pres">
      <dgm:prSet presAssocID="{D96B5C8B-991C-4395-A449-6C97E11D5529}" presName="composite" presStyleCnt="0"/>
      <dgm:spPr/>
    </dgm:pt>
    <dgm:pt modelId="{35BBB44F-3AEB-4993-A576-7DDB606FEA93}" type="pres">
      <dgm:prSet presAssocID="{D96B5C8B-991C-4395-A449-6C97E11D5529}" presName="FirstChild" presStyleLbl="revTx" presStyleIdx="3" presStyleCnt="6" custScaleX="135135">
        <dgm:presLayoutVars>
          <dgm:chMax val="0"/>
          <dgm:chPref val="0"/>
          <dgm:bulletEnabled val="1"/>
        </dgm:presLayoutVars>
      </dgm:prSet>
      <dgm:spPr/>
    </dgm:pt>
    <dgm:pt modelId="{FB80DF33-0AFE-40CF-92AD-695976A9F322}" type="pres">
      <dgm:prSet presAssocID="{D96B5C8B-991C-4395-A449-6C97E11D5529}" presName="Parent" presStyleLbl="alignNode1" presStyleIdx="3" presStyleCnt="6" custScaleX="384615">
        <dgm:presLayoutVars>
          <dgm:chMax val="3"/>
          <dgm:chPref val="3"/>
          <dgm:bulletEnabled val="1"/>
        </dgm:presLayoutVars>
      </dgm:prSet>
      <dgm:spPr/>
    </dgm:pt>
    <dgm:pt modelId="{FA8195EA-233C-4E52-91AA-6F3D9E57AB25}" type="pres">
      <dgm:prSet presAssocID="{D96B5C8B-991C-4395-A449-6C97E11D5529}" presName="Accent" presStyleLbl="parChTrans1D1" presStyleIdx="3" presStyleCnt="6"/>
      <dgm:spPr/>
    </dgm:pt>
    <dgm:pt modelId="{2D4785E6-CE96-422D-9D2A-B3C90F05D06A}" type="pres">
      <dgm:prSet presAssocID="{C8F624EE-284C-4340-8D73-4CBB499F8CAD}" presName="sibTrans" presStyleCnt="0"/>
      <dgm:spPr/>
    </dgm:pt>
    <dgm:pt modelId="{BB8A12A9-DE91-48E2-A2B7-FB3C72F99996}" type="pres">
      <dgm:prSet presAssocID="{F86F92FF-8CC6-44D0-AB73-5FE314F2E2C2}" presName="composite" presStyleCnt="0"/>
      <dgm:spPr/>
    </dgm:pt>
    <dgm:pt modelId="{C627DB86-BFA0-400D-8C25-742DC9D844AE}" type="pres">
      <dgm:prSet presAssocID="{F86F92FF-8CC6-44D0-AB73-5FE314F2E2C2}" presName="FirstChild" presStyleLbl="revTx" presStyleIdx="4" presStyleCnt="6" custScaleX="135135">
        <dgm:presLayoutVars>
          <dgm:chMax val="0"/>
          <dgm:chPref val="0"/>
          <dgm:bulletEnabled val="1"/>
        </dgm:presLayoutVars>
      </dgm:prSet>
      <dgm:spPr/>
    </dgm:pt>
    <dgm:pt modelId="{1BEFE28E-A87D-48B5-AB3C-57C66CD04579}" type="pres">
      <dgm:prSet presAssocID="{F86F92FF-8CC6-44D0-AB73-5FE314F2E2C2}" presName="Parent" presStyleLbl="alignNode1" presStyleIdx="4" presStyleCnt="6" custScaleX="384615">
        <dgm:presLayoutVars>
          <dgm:chMax val="3"/>
          <dgm:chPref val="3"/>
          <dgm:bulletEnabled val="1"/>
        </dgm:presLayoutVars>
      </dgm:prSet>
      <dgm:spPr/>
    </dgm:pt>
    <dgm:pt modelId="{D684B839-C29B-48D8-9165-4B6AE344FCF3}" type="pres">
      <dgm:prSet presAssocID="{F86F92FF-8CC6-44D0-AB73-5FE314F2E2C2}" presName="Accent" presStyleLbl="parChTrans1D1" presStyleIdx="4" presStyleCnt="6"/>
      <dgm:spPr/>
    </dgm:pt>
    <dgm:pt modelId="{CD347C1A-1EF6-4F23-BB1B-43D2A0E57CE1}" type="pres">
      <dgm:prSet presAssocID="{017A5B10-C3A0-4154-BB55-2B34595871A2}" presName="sibTrans" presStyleCnt="0"/>
      <dgm:spPr/>
    </dgm:pt>
    <dgm:pt modelId="{0E56A31F-9A8B-414D-87C4-F20C07759FB5}" type="pres">
      <dgm:prSet presAssocID="{CE9CDFA1-F62F-49BA-9C2E-B35CD0BD2F2C}" presName="composite" presStyleCnt="0"/>
      <dgm:spPr/>
    </dgm:pt>
    <dgm:pt modelId="{3E62AD1C-8CB3-4084-8528-66939E6067F5}" type="pres">
      <dgm:prSet presAssocID="{CE9CDFA1-F62F-49BA-9C2E-B35CD0BD2F2C}" presName="FirstChild" presStyleLbl="revTx" presStyleIdx="5" presStyleCnt="6" custScaleX="135135">
        <dgm:presLayoutVars>
          <dgm:chMax val="0"/>
          <dgm:chPref val="0"/>
          <dgm:bulletEnabled val="1"/>
        </dgm:presLayoutVars>
      </dgm:prSet>
      <dgm:spPr/>
    </dgm:pt>
    <dgm:pt modelId="{60D17ACF-E088-4B36-B0BB-47B2193264C6}" type="pres">
      <dgm:prSet presAssocID="{CE9CDFA1-F62F-49BA-9C2E-B35CD0BD2F2C}" presName="Parent" presStyleLbl="alignNode1" presStyleIdx="5" presStyleCnt="6" custScaleX="384615">
        <dgm:presLayoutVars>
          <dgm:chMax val="3"/>
          <dgm:chPref val="3"/>
          <dgm:bulletEnabled val="1"/>
        </dgm:presLayoutVars>
      </dgm:prSet>
      <dgm:spPr/>
    </dgm:pt>
    <dgm:pt modelId="{04D565C7-32A2-41A3-ABD6-29D1BEBFDA50}" type="pres">
      <dgm:prSet presAssocID="{CE9CDFA1-F62F-49BA-9C2E-B35CD0BD2F2C}" presName="Accent" presStyleLbl="parChTrans1D1" presStyleIdx="5" presStyleCnt="6"/>
      <dgm:spPr/>
    </dgm:pt>
  </dgm:ptLst>
  <dgm:cxnLst>
    <dgm:cxn modelId="{CF84C416-09CD-4594-9DF0-83ECF299CDD3}" type="presOf" srcId="{CE9CDFA1-F62F-49BA-9C2E-B35CD0BD2F2C}" destId="{60D17ACF-E088-4B36-B0BB-47B2193264C6}" srcOrd="0" destOrd="0" presId="urn:microsoft.com/office/officeart/2011/layout/TabList"/>
    <dgm:cxn modelId="{4225F72B-1FF3-4F14-990C-12F23ACBF985}" srcId="{C79BDDAB-C27F-4D9C-AC51-EBE825D5E643}" destId="{F86F92FF-8CC6-44D0-AB73-5FE314F2E2C2}" srcOrd="4" destOrd="0" parTransId="{F49CCAC6-98C1-4E36-8C28-8971FC6BF94E}" sibTransId="{017A5B10-C3A0-4154-BB55-2B34595871A2}"/>
    <dgm:cxn modelId="{B496CB65-78A9-4DD1-9E90-59928B755918}" type="presOf" srcId="{72DE6498-B7DB-49AF-A272-21965053614D}" destId="{6164FD8D-1525-44D9-9349-AECDFFC47411}" srcOrd="0" destOrd="0" presId="urn:microsoft.com/office/officeart/2011/layout/TabList"/>
    <dgm:cxn modelId="{80122451-E88E-4F32-B5C1-49E5E64D3F76}" srcId="{C79BDDAB-C27F-4D9C-AC51-EBE825D5E643}" destId="{CB9DF0AD-7BB8-4B36-8703-85B3325232AA}" srcOrd="0" destOrd="0" parTransId="{41EDB6D9-95D8-4F36-A7C1-7AD58F5771AD}" sibTransId="{32D31256-0577-4DA2-BD1F-08B2DEEBC1A0}"/>
    <dgm:cxn modelId="{1B91D789-2F0D-45CF-BE99-1AFD7E328179}" srcId="{C79BDDAB-C27F-4D9C-AC51-EBE825D5E643}" destId="{D96B5C8B-991C-4395-A449-6C97E11D5529}" srcOrd="3" destOrd="0" parTransId="{81C45C38-351A-4277-ACB1-6BBE2D5BFC1A}" sibTransId="{C8F624EE-284C-4340-8D73-4CBB499F8CAD}"/>
    <dgm:cxn modelId="{E202A78A-C024-4274-BA50-F12D71931C04}" srcId="{C79BDDAB-C27F-4D9C-AC51-EBE825D5E643}" destId="{E976C41C-9BA8-4547-8892-0F20C8202875}" srcOrd="2" destOrd="0" parTransId="{3BC942CB-D797-474C-AD5E-601F89987C8E}" sibTransId="{38F38634-B24E-4A2A-B1D0-9FF578DEEEDB}"/>
    <dgm:cxn modelId="{A551F1A4-5D14-4870-97B2-A85377E345CA}" type="presOf" srcId="{E976C41C-9BA8-4547-8892-0F20C8202875}" destId="{E0E1B13C-E351-4957-B532-550CDB8FD2C1}" srcOrd="0" destOrd="0" presId="urn:microsoft.com/office/officeart/2011/layout/TabList"/>
    <dgm:cxn modelId="{13FE5BAE-3DEE-4B17-B63B-3C95BCC82DE1}" type="presOf" srcId="{C79BDDAB-C27F-4D9C-AC51-EBE825D5E643}" destId="{9764ADF2-34F2-4C00-BE31-7F802EF0DAE4}" srcOrd="0" destOrd="0" presId="urn:microsoft.com/office/officeart/2011/layout/TabList"/>
    <dgm:cxn modelId="{8225DFB6-1196-4BD0-85DF-84A5AA4734EB}" srcId="{C79BDDAB-C27F-4D9C-AC51-EBE825D5E643}" destId="{72DE6498-B7DB-49AF-A272-21965053614D}" srcOrd="1" destOrd="0" parTransId="{A9CB5A9B-BB20-4A2B-B86D-0AA5A8538098}" sibTransId="{FDB03E75-CA51-435A-A546-0FE3B5DD0BA2}"/>
    <dgm:cxn modelId="{BD7071CD-0475-4ECF-9CC1-DDF27BFBEB07}" type="presOf" srcId="{F86F92FF-8CC6-44D0-AB73-5FE314F2E2C2}" destId="{1BEFE28E-A87D-48B5-AB3C-57C66CD04579}" srcOrd="0" destOrd="0" presId="urn:microsoft.com/office/officeart/2011/layout/TabList"/>
    <dgm:cxn modelId="{03456CCE-491B-40ED-9E9A-21F80C72F943}" type="presOf" srcId="{CB9DF0AD-7BB8-4B36-8703-85B3325232AA}" destId="{576A4D84-DB05-44C4-91D8-E9D4FCD23DB3}" srcOrd="0" destOrd="0" presId="urn:microsoft.com/office/officeart/2011/layout/TabList"/>
    <dgm:cxn modelId="{323ABAD0-88E6-48C2-8521-433B4E9E8382}" type="presOf" srcId="{D96B5C8B-991C-4395-A449-6C97E11D5529}" destId="{FB80DF33-0AFE-40CF-92AD-695976A9F322}" srcOrd="0" destOrd="0" presId="urn:microsoft.com/office/officeart/2011/layout/TabList"/>
    <dgm:cxn modelId="{060792DD-7794-4F32-9905-9283D8D10331}" srcId="{C79BDDAB-C27F-4D9C-AC51-EBE825D5E643}" destId="{CE9CDFA1-F62F-49BA-9C2E-B35CD0BD2F2C}" srcOrd="5" destOrd="0" parTransId="{395F267B-D621-4781-8AE9-2D3123956874}" sibTransId="{9746E625-DE06-499A-86BC-90758E6F57AE}"/>
    <dgm:cxn modelId="{5202290D-068D-4313-9A08-825B2538E929}" type="presParOf" srcId="{9764ADF2-34F2-4C00-BE31-7F802EF0DAE4}" destId="{D2232E17-7BE4-4AE9-A87C-3FBFDB7EC1D3}" srcOrd="0" destOrd="0" presId="urn:microsoft.com/office/officeart/2011/layout/TabList"/>
    <dgm:cxn modelId="{C59FAC36-BD79-4FBE-93B9-F8C38BBA1468}" type="presParOf" srcId="{D2232E17-7BE4-4AE9-A87C-3FBFDB7EC1D3}" destId="{3E2BAEEA-DEAF-495A-8DA9-DF496A247238}" srcOrd="0" destOrd="0" presId="urn:microsoft.com/office/officeart/2011/layout/TabList"/>
    <dgm:cxn modelId="{777196CF-BCCA-4888-8720-B5D4C8A0ED55}" type="presParOf" srcId="{D2232E17-7BE4-4AE9-A87C-3FBFDB7EC1D3}" destId="{576A4D84-DB05-44C4-91D8-E9D4FCD23DB3}" srcOrd="1" destOrd="0" presId="urn:microsoft.com/office/officeart/2011/layout/TabList"/>
    <dgm:cxn modelId="{1EEC3D10-A0AB-4B3F-8CB0-CB39F77A4C36}" type="presParOf" srcId="{D2232E17-7BE4-4AE9-A87C-3FBFDB7EC1D3}" destId="{28AC568B-D62C-4E7D-8527-97D2FBDDC782}" srcOrd="2" destOrd="0" presId="urn:microsoft.com/office/officeart/2011/layout/TabList"/>
    <dgm:cxn modelId="{20321224-C4F8-420E-8C0F-21FCF7FCCF0A}" type="presParOf" srcId="{9764ADF2-34F2-4C00-BE31-7F802EF0DAE4}" destId="{03F682CC-EBED-4DAF-8169-8C721147918B}" srcOrd="1" destOrd="0" presId="urn:microsoft.com/office/officeart/2011/layout/TabList"/>
    <dgm:cxn modelId="{D0230A80-D0B1-44FC-AEE1-F2FFF96D5346}" type="presParOf" srcId="{9764ADF2-34F2-4C00-BE31-7F802EF0DAE4}" destId="{5D79DE77-E4C0-45C4-9CAF-B8EC132E8D92}" srcOrd="2" destOrd="0" presId="urn:microsoft.com/office/officeart/2011/layout/TabList"/>
    <dgm:cxn modelId="{24B8B7DC-0188-4B96-850D-73D3E8C90B92}" type="presParOf" srcId="{5D79DE77-E4C0-45C4-9CAF-B8EC132E8D92}" destId="{968A2B06-E1C8-403B-92FB-C3ACF4499C45}" srcOrd="0" destOrd="0" presId="urn:microsoft.com/office/officeart/2011/layout/TabList"/>
    <dgm:cxn modelId="{E681C781-533F-4E68-AB34-317D998D8BD7}" type="presParOf" srcId="{5D79DE77-E4C0-45C4-9CAF-B8EC132E8D92}" destId="{6164FD8D-1525-44D9-9349-AECDFFC47411}" srcOrd="1" destOrd="0" presId="urn:microsoft.com/office/officeart/2011/layout/TabList"/>
    <dgm:cxn modelId="{5F887EC1-FBC9-4D58-AC67-9F0EE84EE7AA}" type="presParOf" srcId="{5D79DE77-E4C0-45C4-9CAF-B8EC132E8D92}" destId="{FC0FB87C-A418-435D-A4BB-22B4338BEE94}" srcOrd="2" destOrd="0" presId="urn:microsoft.com/office/officeart/2011/layout/TabList"/>
    <dgm:cxn modelId="{97D08D64-7962-4639-8851-A367FF26F738}" type="presParOf" srcId="{9764ADF2-34F2-4C00-BE31-7F802EF0DAE4}" destId="{736C665C-4DEF-4962-B6B3-26F34F84CBE9}" srcOrd="3" destOrd="0" presId="urn:microsoft.com/office/officeart/2011/layout/TabList"/>
    <dgm:cxn modelId="{C2FC2DA0-7C18-4A14-8A88-36D23DC449D7}" type="presParOf" srcId="{9764ADF2-34F2-4C00-BE31-7F802EF0DAE4}" destId="{116C98B6-15E0-4BF7-BAAF-49C768442B29}" srcOrd="4" destOrd="0" presId="urn:microsoft.com/office/officeart/2011/layout/TabList"/>
    <dgm:cxn modelId="{8EC7C17B-720A-4402-AD63-7F834521D749}" type="presParOf" srcId="{116C98B6-15E0-4BF7-BAAF-49C768442B29}" destId="{D9B1595C-8328-4F43-B85F-1A9F7314553A}" srcOrd="0" destOrd="0" presId="urn:microsoft.com/office/officeart/2011/layout/TabList"/>
    <dgm:cxn modelId="{C29151E3-96B1-44E3-B40D-FF22D89EA643}" type="presParOf" srcId="{116C98B6-15E0-4BF7-BAAF-49C768442B29}" destId="{E0E1B13C-E351-4957-B532-550CDB8FD2C1}" srcOrd="1" destOrd="0" presId="urn:microsoft.com/office/officeart/2011/layout/TabList"/>
    <dgm:cxn modelId="{F133ED14-1914-4CF3-84DC-E9A432C62CFD}" type="presParOf" srcId="{116C98B6-15E0-4BF7-BAAF-49C768442B29}" destId="{C8D6887E-74E3-4819-B18A-BDD79818138F}" srcOrd="2" destOrd="0" presId="urn:microsoft.com/office/officeart/2011/layout/TabList"/>
    <dgm:cxn modelId="{511D58DB-6362-4361-97F0-D9198EEA760B}" type="presParOf" srcId="{9764ADF2-34F2-4C00-BE31-7F802EF0DAE4}" destId="{87194032-8F0D-4A27-8ADC-CB8171EF4DCF}" srcOrd="5" destOrd="0" presId="urn:microsoft.com/office/officeart/2011/layout/TabList"/>
    <dgm:cxn modelId="{A9CC3608-75CC-4114-A186-3F6F779E1BE9}" type="presParOf" srcId="{9764ADF2-34F2-4C00-BE31-7F802EF0DAE4}" destId="{AE52991B-4658-4546-BA65-71740435BC57}" srcOrd="6" destOrd="0" presId="urn:microsoft.com/office/officeart/2011/layout/TabList"/>
    <dgm:cxn modelId="{E9A46100-E92A-4C7C-8653-F20A8FB536F7}" type="presParOf" srcId="{AE52991B-4658-4546-BA65-71740435BC57}" destId="{35BBB44F-3AEB-4993-A576-7DDB606FEA93}" srcOrd="0" destOrd="0" presId="urn:microsoft.com/office/officeart/2011/layout/TabList"/>
    <dgm:cxn modelId="{3DA5BD68-591C-4073-80D6-1B01F4DB2214}" type="presParOf" srcId="{AE52991B-4658-4546-BA65-71740435BC57}" destId="{FB80DF33-0AFE-40CF-92AD-695976A9F322}" srcOrd="1" destOrd="0" presId="urn:microsoft.com/office/officeart/2011/layout/TabList"/>
    <dgm:cxn modelId="{0ED7EF83-5A41-4290-92FE-562E1A87BF7C}" type="presParOf" srcId="{AE52991B-4658-4546-BA65-71740435BC57}" destId="{FA8195EA-233C-4E52-91AA-6F3D9E57AB25}" srcOrd="2" destOrd="0" presId="urn:microsoft.com/office/officeart/2011/layout/TabList"/>
    <dgm:cxn modelId="{971A0B59-864C-4788-BA5C-0A4F7C11FA08}" type="presParOf" srcId="{9764ADF2-34F2-4C00-BE31-7F802EF0DAE4}" destId="{2D4785E6-CE96-422D-9D2A-B3C90F05D06A}" srcOrd="7" destOrd="0" presId="urn:microsoft.com/office/officeart/2011/layout/TabList"/>
    <dgm:cxn modelId="{2465DB54-698C-4123-8A3F-436F7C024065}" type="presParOf" srcId="{9764ADF2-34F2-4C00-BE31-7F802EF0DAE4}" destId="{BB8A12A9-DE91-48E2-A2B7-FB3C72F99996}" srcOrd="8" destOrd="0" presId="urn:microsoft.com/office/officeart/2011/layout/TabList"/>
    <dgm:cxn modelId="{462A3FFA-B5C3-45DF-9896-0C09321DACF5}" type="presParOf" srcId="{BB8A12A9-DE91-48E2-A2B7-FB3C72F99996}" destId="{C627DB86-BFA0-400D-8C25-742DC9D844AE}" srcOrd="0" destOrd="0" presId="urn:microsoft.com/office/officeart/2011/layout/TabList"/>
    <dgm:cxn modelId="{F5EBC565-3A81-4716-A907-5F25A080061C}" type="presParOf" srcId="{BB8A12A9-DE91-48E2-A2B7-FB3C72F99996}" destId="{1BEFE28E-A87D-48B5-AB3C-57C66CD04579}" srcOrd="1" destOrd="0" presId="urn:microsoft.com/office/officeart/2011/layout/TabList"/>
    <dgm:cxn modelId="{48F66898-14F7-4CAF-AD81-A84E09F4E686}" type="presParOf" srcId="{BB8A12A9-DE91-48E2-A2B7-FB3C72F99996}" destId="{D684B839-C29B-48D8-9165-4B6AE344FCF3}" srcOrd="2" destOrd="0" presId="urn:microsoft.com/office/officeart/2011/layout/TabList"/>
    <dgm:cxn modelId="{EF601088-9C83-45E5-ABB7-E54AA17660F4}" type="presParOf" srcId="{9764ADF2-34F2-4C00-BE31-7F802EF0DAE4}" destId="{CD347C1A-1EF6-4F23-BB1B-43D2A0E57CE1}" srcOrd="9" destOrd="0" presId="urn:microsoft.com/office/officeart/2011/layout/TabList"/>
    <dgm:cxn modelId="{3BCFF84E-BA80-464B-912B-A743C73E943A}" type="presParOf" srcId="{9764ADF2-34F2-4C00-BE31-7F802EF0DAE4}" destId="{0E56A31F-9A8B-414D-87C4-F20C07759FB5}" srcOrd="10" destOrd="0" presId="urn:microsoft.com/office/officeart/2011/layout/TabList"/>
    <dgm:cxn modelId="{CFBF68CF-7665-4CF7-B765-048090078931}" type="presParOf" srcId="{0E56A31F-9A8B-414D-87C4-F20C07759FB5}" destId="{3E62AD1C-8CB3-4084-8528-66939E6067F5}" srcOrd="0" destOrd="0" presId="urn:microsoft.com/office/officeart/2011/layout/TabList"/>
    <dgm:cxn modelId="{D2CB7107-83D0-4F4E-88B1-1124DF6CE1FB}" type="presParOf" srcId="{0E56A31F-9A8B-414D-87C4-F20C07759FB5}" destId="{60D17ACF-E088-4B36-B0BB-47B2193264C6}" srcOrd="1" destOrd="0" presId="urn:microsoft.com/office/officeart/2011/layout/TabList"/>
    <dgm:cxn modelId="{716F6660-7FD6-4213-A16D-2BC505291BA7}" type="presParOf" srcId="{0E56A31F-9A8B-414D-87C4-F20C07759FB5}" destId="{04D565C7-32A2-41A3-ABD6-29D1BEBFDA50}"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5ABBF-F0B9-4081-8C1E-76ABC6B546BC}">
      <dsp:nvSpPr>
        <dsp:cNvPr id="0" name=""/>
        <dsp:cNvSpPr/>
      </dsp:nvSpPr>
      <dsp:spPr>
        <a:xfrm>
          <a:off x="120004" y="629256"/>
          <a:ext cx="2831782" cy="88493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99394"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latin typeface="+mn-lt"/>
            </a:rPr>
            <a:t>Promote EV car brand</a:t>
          </a:r>
        </a:p>
      </dsp:txBody>
      <dsp:txXfrm>
        <a:off x="120004" y="629256"/>
        <a:ext cx="2831782" cy="884931"/>
      </dsp:txXfrm>
    </dsp:sp>
    <dsp:sp modelId="{83063877-5292-4DA5-A5B1-235B10AEBF80}">
      <dsp:nvSpPr>
        <dsp:cNvPr id="0" name=""/>
        <dsp:cNvSpPr/>
      </dsp:nvSpPr>
      <dsp:spPr>
        <a:xfrm>
          <a:off x="2013" y="501433"/>
          <a:ext cx="619452" cy="929178"/>
        </a:xfrm>
        <a:prstGeom prst="rect">
          <a:avLst/>
        </a:prstGeom>
        <a:blipFill>
          <a:blip xmlns:r="http://schemas.openxmlformats.org/officeDocument/2006/relationships" r:embed="rId1"/>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E4A889-203C-4DC5-8E55-25BC1B8AE471}">
      <dsp:nvSpPr>
        <dsp:cNvPr id="0" name=""/>
        <dsp:cNvSpPr/>
      </dsp:nvSpPr>
      <dsp:spPr>
        <a:xfrm>
          <a:off x="3199404" y="629256"/>
          <a:ext cx="2831782" cy="88493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99394"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latin typeface="+mn-lt"/>
            </a:rPr>
            <a:t>E-commerce for EV car</a:t>
          </a:r>
        </a:p>
      </dsp:txBody>
      <dsp:txXfrm>
        <a:off x="3199404" y="629256"/>
        <a:ext cx="2831782" cy="884931"/>
      </dsp:txXfrm>
    </dsp:sp>
    <dsp:sp modelId="{85AE8489-D216-44A1-BA5C-1A3B0B96479B}">
      <dsp:nvSpPr>
        <dsp:cNvPr id="0" name=""/>
        <dsp:cNvSpPr/>
      </dsp:nvSpPr>
      <dsp:spPr>
        <a:xfrm>
          <a:off x="3081413" y="501433"/>
          <a:ext cx="619452" cy="929178"/>
        </a:xfrm>
        <a:prstGeom prst="rect">
          <a:avLst/>
        </a:prstGeom>
        <a:blipFill>
          <a:blip xmlns:r="http://schemas.openxmlformats.org/officeDocument/2006/relationships" r:embed="rId2"/>
          <a:srcRect/>
          <a:stretch>
            <a:fillRect l="-83000" r="-8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9F3294-C464-460A-984B-7C2BB09CDDBC}">
      <dsp:nvSpPr>
        <dsp:cNvPr id="0" name=""/>
        <dsp:cNvSpPr/>
      </dsp:nvSpPr>
      <dsp:spPr>
        <a:xfrm>
          <a:off x="6278803" y="629256"/>
          <a:ext cx="2831782" cy="88493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99394"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latin typeface="+mn-lt"/>
            </a:rPr>
            <a:t>Customer Service</a:t>
          </a:r>
        </a:p>
      </dsp:txBody>
      <dsp:txXfrm>
        <a:off x="6278803" y="629256"/>
        <a:ext cx="2831782" cy="884931"/>
      </dsp:txXfrm>
    </dsp:sp>
    <dsp:sp modelId="{8BEA695A-41F3-4507-9BF9-00AE9FE618BD}">
      <dsp:nvSpPr>
        <dsp:cNvPr id="0" name=""/>
        <dsp:cNvSpPr/>
      </dsp:nvSpPr>
      <dsp:spPr>
        <a:xfrm>
          <a:off x="6160812" y="501433"/>
          <a:ext cx="619452" cy="929178"/>
        </a:xfrm>
        <a:prstGeom prst="rect">
          <a:avLst/>
        </a:prstGeom>
        <a:blipFill>
          <a:blip xmlns:r="http://schemas.openxmlformats.org/officeDocument/2006/relationships" r:embed="rId3"/>
          <a:srcRect/>
          <a:stretch>
            <a:fillRect t="-5000" b="-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76736E-E366-4311-9889-A7242DA32577}">
      <dsp:nvSpPr>
        <dsp:cNvPr id="0" name=""/>
        <dsp:cNvSpPr/>
      </dsp:nvSpPr>
      <dsp:spPr>
        <a:xfrm>
          <a:off x="9358203" y="629256"/>
          <a:ext cx="2831782" cy="88493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99394"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latin typeface="+mn-lt"/>
            </a:rPr>
            <a:t>Benchmark to charge EV app</a:t>
          </a:r>
        </a:p>
      </dsp:txBody>
      <dsp:txXfrm>
        <a:off x="9358203" y="629256"/>
        <a:ext cx="2831782" cy="884931"/>
      </dsp:txXfrm>
    </dsp:sp>
    <dsp:sp modelId="{56CAEF4B-2F54-4FC6-9970-8F0F8186F324}">
      <dsp:nvSpPr>
        <dsp:cNvPr id="0" name=""/>
        <dsp:cNvSpPr/>
      </dsp:nvSpPr>
      <dsp:spPr>
        <a:xfrm>
          <a:off x="9240212" y="501433"/>
          <a:ext cx="619452" cy="929178"/>
        </a:xfrm>
        <a:prstGeom prst="rect">
          <a:avLst/>
        </a:prstGeom>
        <a:blipFill>
          <a:blip xmlns:r="http://schemas.openxmlformats.org/officeDocument/2006/relationships" r:embed="rId4"/>
          <a:srcRect/>
          <a:stretch>
            <a:fillRect l="-58000" r="-5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D6F9A6-8294-4CF8-B5DE-CC724DABF710}">
      <dsp:nvSpPr>
        <dsp:cNvPr id="0" name=""/>
        <dsp:cNvSpPr/>
      </dsp:nvSpPr>
      <dsp:spPr>
        <a:xfrm>
          <a:off x="120004" y="1743287"/>
          <a:ext cx="2831782" cy="88493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99394"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latin typeface="+mn-lt"/>
            </a:rPr>
            <a:t>Charge Station Map</a:t>
          </a:r>
        </a:p>
      </dsp:txBody>
      <dsp:txXfrm>
        <a:off x="120004" y="1743287"/>
        <a:ext cx="2831782" cy="884931"/>
      </dsp:txXfrm>
    </dsp:sp>
    <dsp:sp modelId="{24B57184-D34E-4444-BD72-F3C48C881A19}">
      <dsp:nvSpPr>
        <dsp:cNvPr id="0" name=""/>
        <dsp:cNvSpPr/>
      </dsp:nvSpPr>
      <dsp:spPr>
        <a:xfrm>
          <a:off x="2013" y="1615464"/>
          <a:ext cx="619452" cy="929178"/>
        </a:xfrm>
        <a:prstGeom prst="rect">
          <a:avLst/>
        </a:prstGeom>
        <a:blipFill>
          <a:blip xmlns:r="http://schemas.openxmlformats.org/officeDocument/2006/relationships" r:embed="rId5"/>
          <a:srcRect/>
          <a:stretch>
            <a:fillRect l="-79000" r="-7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354FA6-0231-4BD2-A234-EAADF07126FB}">
      <dsp:nvSpPr>
        <dsp:cNvPr id="0" name=""/>
        <dsp:cNvSpPr/>
      </dsp:nvSpPr>
      <dsp:spPr>
        <a:xfrm>
          <a:off x="3199404" y="1743287"/>
          <a:ext cx="2831782" cy="88493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99394"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latin typeface="+mn-lt"/>
            </a:rPr>
            <a:t>Pay Charging station</a:t>
          </a:r>
        </a:p>
      </dsp:txBody>
      <dsp:txXfrm>
        <a:off x="3199404" y="1743287"/>
        <a:ext cx="2831782" cy="884931"/>
      </dsp:txXfrm>
    </dsp:sp>
    <dsp:sp modelId="{2F14179D-49DD-431E-BC24-D314F9824149}">
      <dsp:nvSpPr>
        <dsp:cNvPr id="0" name=""/>
        <dsp:cNvSpPr/>
      </dsp:nvSpPr>
      <dsp:spPr>
        <a:xfrm>
          <a:off x="3081413" y="1615464"/>
          <a:ext cx="619452" cy="929178"/>
        </a:xfrm>
        <a:prstGeom prst="rect">
          <a:avLst/>
        </a:prstGeom>
        <a:blipFill>
          <a:blip xmlns:r="http://schemas.openxmlformats.org/officeDocument/2006/relationships" r:embed="rId6"/>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B8BF3A-8413-4893-80A5-34F0CB82229A}">
      <dsp:nvSpPr>
        <dsp:cNvPr id="0" name=""/>
        <dsp:cNvSpPr/>
      </dsp:nvSpPr>
      <dsp:spPr>
        <a:xfrm>
          <a:off x="6278803" y="1743287"/>
          <a:ext cx="2831782" cy="88493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99394"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latin typeface="+mn-lt"/>
            </a:rPr>
            <a:t>Track car Status</a:t>
          </a:r>
        </a:p>
      </dsp:txBody>
      <dsp:txXfrm>
        <a:off x="6278803" y="1743287"/>
        <a:ext cx="2831782" cy="884931"/>
      </dsp:txXfrm>
    </dsp:sp>
    <dsp:sp modelId="{626F904B-E035-4398-B3EF-0EACBB94DDEB}">
      <dsp:nvSpPr>
        <dsp:cNvPr id="0" name=""/>
        <dsp:cNvSpPr/>
      </dsp:nvSpPr>
      <dsp:spPr>
        <a:xfrm>
          <a:off x="6160812" y="1615464"/>
          <a:ext cx="619452" cy="929178"/>
        </a:xfrm>
        <a:prstGeom prst="rect">
          <a:avLst/>
        </a:prstGeom>
        <a:blipFill>
          <a:blip xmlns:r="http://schemas.openxmlformats.org/officeDocument/2006/relationships" r:embed="rId7"/>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E43FE4-7B46-4695-8AB2-9EDDEE143CD2}">
      <dsp:nvSpPr>
        <dsp:cNvPr id="0" name=""/>
        <dsp:cNvSpPr/>
      </dsp:nvSpPr>
      <dsp:spPr>
        <a:xfrm>
          <a:off x="9358203" y="1743287"/>
          <a:ext cx="2831782" cy="88493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99394"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latin typeface="+mn-lt"/>
            </a:rPr>
            <a:t>Analyse: Driving pattern, Records</a:t>
          </a:r>
        </a:p>
      </dsp:txBody>
      <dsp:txXfrm>
        <a:off x="9358203" y="1743287"/>
        <a:ext cx="2831782" cy="884931"/>
      </dsp:txXfrm>
    </dsp:sp>
    <dsp:sp modelId="{CDCF801F-0AB5-4A5D-9026-B34CE1F6E202}">
      <dsp:nvSpPr>
        <dsp:cNvPr id="0" name=""/>
        <dsp:cNvSpPr/>
      </dsp:nvSpPr>
      <dsp:spPr>
        <a:xfrm>
          <a:off x="9240212" y="1615464"/>
          <a:ext cx="619452" cy="929178"/>
        </a:xfrm>
        <a:prstGeom prst="rect">
          <a:avLst/>
        </a:prstGeom>
        <a:blipFill>
          <a:blip xmlns:r="http://schemas.openxmlformats.org/officeDocument/2006/relationships" r:embed="rId8"/>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93A880-A24E-4BE0-B82C-B19E4465AFD5}">
      <dsp:nvSpPr>
        <dsp:cNvPr id="0" name=""/>
        <dsp:cNvSpPr/>
      </dsp:nvSpPr>
      <dsp:spPr>
        <a:xfrm>
          <a:off x="120004" y="2857318"/>
          <a:ext cx="2831782" cy="88493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99394"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latin typeface="+mn-lt"/>
            </a:rPr>
            <a:t>Analyse: Car usage, location history</a:t>
          </a:r>
        </a:p>
      </dsp:txBody>
      <dsp:txXfrm>
        <a:off x="120004" y="2857318"/>
        <a:ext cx="2831782" cy="884931"/>
      </dsp:txXfrm>
    </dsp:sp>
    <dsp:sp modelId="{FE6C2DC0-090C-44A9-8855-31C8973BF280}">
      <dsp:nvSpPr>
        <dsp:cNvPr id="0" name=""/>
        <dsp:cNvSpPr/>
      </dsp:nvSpPr>
      <dsp:spPr>
        <a:xfrm>
          <a:off x="2013" y="2729495"/>
          <a:ext cx="619452" cy="929178"/>
        </a:xfrm>
        <a:prstGeom prst="rect">
          <a:avLst/>
        </a:prstGeom>
        <a:blipFill>
          <a:blip xmlns:r="http://schemas.openxmlformats.org/officeDocument/2006/relationships" r:embed="rId9"/>
          <a:srcRect/>
          <a:stretch>
            <a:fillRect l="-32000" r="-3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EA5028-A760-45C7-AD25-CB1E5BED20DB}">
      <dsp:nvSpPr>
        <dsp:cNvPr id="0" name=""/>
        <dsp:cNvSpPr/>
      </dsp:nvSpPr>
      <dsp:spPr>
        <a:xfrm>
          <a:off x="3199404" y="2857318"/>
          <a:ext cx="2831782" cy="88493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99394"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latin typeface="+mn-lt"/>
            </a:rPr>
            <a:t>Car Loan</a:t>
          </a:r>
        </a:p>
      </dsp:txBody>
      <dsp:txXfrm>
        <a:off x="3199404" y="2857318"/>
        <a:ext cx="2831782" cy="884931"/>
      </dsp:txXfrm>
    </dsp:sp>
    <dsp:sp modelId="{84DB11C7-4115-4554-B512-3B925F4C148E}">
      <dsp:nvSpPr>
        <dsp:cNvPr id="0" name=""/>
        <dsp:cNvSpPr/>
      </dsp:nvSpPr>
      <dsp:spPr>
        <a:xfrm>
          <a:off x="3081413" y="2729495"/>
          <a:ext cx="619452" cy="929178"/>
        </a:xfrm>
        <a:prstGeom prst="rect">
          <a:avLst/>
        </a:prstGeom>
        <a:blipFill>
          <a:blip xmlns:r="http://schemas.openxmlformats.org/officeDocument/2006/relationships" r:embed="rId10"/>
          <a:srcRect/>
          <a:stretch>
            <a:fillRect l="-50000" r="-5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B3F31DD-9B82-4F8D-BA48-5FB863C946C3}">
      <dsp:nvSpPr>
        <dsp:cNvPr id="0" name=""/>
        <dsp:cNvSpPr/>
      </dsp:nvSpPr>
      <dsp:spPr>
        <a:xfrm>
          <a:off x="6278803" y="2857318"/>
          <a:ext cx="2831782" cy="88493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99394"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latin typeface="+mn-lt"/>
            </a:rPr>
            <a:t>Car maintenance Service</a:t>
          </a:r>
        </a:p>
      </dsp:txBody>
      <dsp:txXfrm>
        <a:off x="6278803" y="2857318"/>
        <a:ext cx="2831782" cy="884931"/>
      </dsp:txXfrm>
    </dsp:sp>
    <dsp:sp modelId="{39A012B2-0907-4DD7-98A0-C8686DC04AE3}">
      <dsp:nvSpPr>
        <dsp:cNvPr id="0" name=""/>
        <dsp:cNvSpPr/>
      </dsp:nvSpPr>
      <dsp:spPr>
        <a:xfrm>
          <a:off x="6160812" y="2729495"/>
          <a:ext cx="619452" cy="929178"/>
        </a:xfrm>
        <a:prstGeom prst="rect">
          <a:avLst/>
        </a:prstGeom>
        <a:blipFill>
          <a:blip xmlns:r="http://schemas.openxmlformats.org/officeDocument/2006/relationships" r:embed="rId11"/>
          <a:srcRect/>
          <a:stretch>
            <a:fillRect l="-53000" r="-5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AA0E99-978C-4D69-A1CF-2CC33DA7F72E}">
      <dsp:nvSpPr>
        <dsp:cNvPr id="0" name=""/>
        <dsp:cNvSpPr/>
      </dsp:nvSpPr>
      <dsp:spPr>
        <a:xfrm>
          <a:off x="9358203" y="2857318"/>
          <a:ext cx="2831782" cy="88493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99394"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latin typeface="+mn-lt"/>
            </a:rPr>
            <a:t>Book Car</a:t>
          </a:r>
        </a:p>
      </dsp:txBody>
      <dsp:txXfrm>
        <a:off x="9358203" y="2857318"/>
        <a:ext cx="2831782" cy="884931"/>
      </dsp:txXfrm>
    </dsp:sp>
    <dsp:sp modelId="{0206841C-EF87-43ED-9FD4-BFD79C92909C}">
      <dsp:nvSpPr>
        <dsp:cNvPr id="0" name=""/>
        <dsp:cNvSpPr/>
      </dsp:nvSpPr>
      <dsp:spPr>
        <a:xfrm>
          <a:off x="9240212" y="2729495"/>
          <a:ext cx="619452" cy="929178"/>
        </a:xfrm>
        <a:prstGeom prst="rect">
          <a:avLst/>
        </a:prstGeom>
        <a:blipFill>
          <a:blip xmlns:r="http://schemas.openxmlformats.org/officeDocument/2006/relationships" r:embed="rId12"/>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913A30-4333-4DAF-856C-4451BFB6271C}">
      <dsp:nvSpPr>
        <dsp:cNvPr id="0" name=""/>
        <dsp:cNvSpPr/>
      </dsp:nvSpPr>
      <dsp:spPr>
        <a:xfrm>
          <a:off x="120004" y="3971349"/>
          <a:ext cx="2831782" cy="88493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99394"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latin typeface="+mn-lt"/>
            </a:rPr>
            <a:t>Buy Car</a:t>
          </a:r>
        </a:p>
      </dsp:txBody>
      <dsp:txXfrm>
        <a:off x="120004" y="3971349"/>
        <a:ext cx="2831782" cy="884931"/>
      </dsp:txXfrm>
    </dsp:sp>
    <dsp:sp modelId="{F215CC1E-9834-4F22-A6C8-CE7F855B55C0}">
      <dsp:nvSpPr>
        <dsp:cNvPr id="0" name=""/>
        <dsp:cNvSpPr/>
      </dsp:nvSpPr>
      <dsp:spPr>
        <a:xfrm>
          <a:off x="2013" y="3843526"/>
          <a:ext cx="619452" cy="929178"/>
        </a:xfrm>
        <a:prstGeom prst="rect">
          <a:avLst/>
        </a:prstGeom>
        <a:blipFill>
          <a:blip xmlns:r="http://schemas.openxmlformats.org/officeDocument/2006/relationships" r:embed="rId13"/>
          <a:srcRect/>
          <a:stretch>
            <a:fillRect l="-49000" r="-4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F7B456-BD86-4837-8C26-3BE86691CCAE}">
      <dsp:nvSpPr>
        <dsp:cNvPr id="0" name=""/>
        <dsp:cNvSpPr/>
      </dsp:nvSpPr>
      <dsp:spPr>
        <a:xfrm>
          <a:off x="3199404" y="3971349"/>
          <a:ext cx="2831782" cy="88493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99394"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latin typeface="+mn-lt"/>
            </a:rPr>
            <a:t>Plug share</a:t>
          </a:r>
        </a:p>
      </dsp:txBody>
      <dsp:txXfrm>
        <a:off x="3199404" y="3971349"/>
        <a:ext cx="2831782" cy="884931"/>
      </dsp:txXfrm>
    </dsp:sp>
    <dsp:sp modelId="{2DD289CB-6D24-4B36-AB06-9C467B6AB075}">
      <dsp:nvSpPr>
        <dsp:cNvPr id="0" name=""/>
        <dsp:cNvSpPr/>
      </dsp:nvSpPr>
      <dsp:spPr>
        <a:xfrm>
          <a:off x="3081413" y="3843526"/>
          <a:ext cx="619452" cy="929178"/>
        </a:xfrm>
        <a:prstGeom prst="rect">
          <a:avLst/>
        </a:prstGeom>
        <a:blipFill>
          <a:blip xmlns:r="http://schemas.openxmlformats.org/officeDocument/2006/relationships" r:embed="rId14"/>
          <a:srcRect/>
          <a:stretch>
            <a:fillRect l="-95000" r="-9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067CAE-26F0-42D2-940A-FBFD1BFA34C4}">
      <dsp:nvSpPr>
        <dsp:cNvPr id="0" name=""/>
        <dsp:cNvSpPr/>
      </dsp:nvSpPr>
      <dsp:spPr>
        <a:xfrm>
          <a:off x="6278803" y="3971349"/>
          <a:ext cx="2831782" cy="88493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99394"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latin typeface="+mn-lt"/>
            </a:rPr>
            <a:t>Better Route Planner</a:t>
          </a:r>
        </a:p>
      </dsp:txBody>
      <dsp:txXfrm>
        <a:off x="6278803" y="3971349"/>
        <a:ext cx="2831782" cy="884931"/>
      </dsp:txXfrm>
    </dsp:sp>
    <dsp:sp modelId="{572E6A16-8A81-43E5-B1C1-B81592069303}">
      <dsp:nvSpPr>
        <dsp:cNvPr id="0" name=""/>
        <dsp:cNvSpPr/>
      </dsp:nvSpPr>
      <dsp:spPr>
        <a:xfrm>
          <a:off x="6160812" y="3843526"/>
          <a:ext cx="619452" cy="929178"/>
        </a:xfrm>
        <a:prstGeom prst="rect">
          <a:avLst/>
        </a:prstGeom>
        <a:blipFill>
          <a:blip xmlns:r="http://schemas.openxmlformats.org/officeDocument/2006/relationships" r:embed="rId15"/>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FECCA9-0E79-48F2-B892-F27C2B76ABF7}">
      <dsp:nvSpPr>
        <dsp:cNvPr id="0" name=""/>
        <dsp:cNvSpPr/>
      </dsp:nvSpPr>
      <dsp:spPr>
        <a:xfrm>
          <a:off x="9358203" y="3971349"/>
          <a:ext cx="2831782" cy="88493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99394"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latin typeface="+mn-lt"/>
            </a:rPr>
            <a:t>No Downtime on charging app to control payment</a:t>
          </a:r>
        </a:p>
      </dsp:txBody>
      <dsp:txXfrm>
        <a:off x="9358203" y="3971349"/>
        <a:ext cx="2831782" cy="884931"/>
      </dsp:txXfrm>
    </dsp:sp>
    <dsp:sp modelId="{E172ECF8-8520-46FE-A7E3-5756F038E86C}">
      <dsp:nvSpPr>
        <dsp:cNvPr id="0" name=""/>
        <dsp:cNvSpPr/>
      </dsp:nvSpPr>
      <dsp:spPr>
        <a:xfrm>
          <a:off x="9240212" y="3843526"/>
          <a:ext cx="619452" cy="929178"/>
        </a:xfrm>
        <a:prstGeom prst="rect">
          <a:avLst/>
        </a:prstGeom>
        <a:blipFill>
          <a:blip xmlns:r="http://schemas.openxmlformats.org/officeDocument/2006/relationships" r:embed="rId16"/>
          <a:srcRect/>
          <a:stretch>
            <a:fillRect l="-40000" r="-4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4E7CB-7681-4363-8EC4-19991680C673}">
      <dsp:nvSpPr>
        <dsp:cNvPr id="0" name=""/>
        <dsp:cNvSpPr/>
      </dsp:nvSpPr>
      <dsp:spPr>
        <a:xfrm>
          <a:off x="6006703" y="4941874"/>
          <a:ext cx="353218" cy="91440"/>
        </a:xfrm>
        <a:custGeom>
          <a:avLst/>
          <a:gdLst/>
          <a:ahLst/>
          <a:cxnLst/>
          <a:rect l="0" t="0" r="0" b="0"/>
          <a:pathLst>
            <a:path>
              <a:moveTo>
                <a:pt x="0" y="45720"/>
              </a:moveTo>
              <a:lnTo>
                <a:pt x="353218"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5A8A51-B634-4026-A08F-0167EE1336F0}">
      <dsp:nvSpPr>
        <dsp:cNvPr id="0" name=""/>
        <dsp:cNvSpPr/>
      </dsp:nvSpPr>
      <dsp:spPr>
        <a:xfrm>
          <a:off x="3887390" y="2709333"/>
          <a:ext cx="353218" cy="2278260"/>
        </a:xfrm>
        <a:custGeom>
          <a:avLst/>
          <a:gdLst/>
          <a:ahLst/>
          <a:cxnLst/>
          <a:rect l="0" t="0" r="0" b="0"/>
          <a:pathLst>
            <a:path>
              <a:moveTo>
                <a:pt x="0" y="0"/>
              </a:moveTo>
              <a:lnTo>
                <a:pt x="176609" y="0"/>
              </a:lnTo>
              <a:lnTo>
                <a:pt x="176609" y="2278260"/>
              </a:lnTo>
              <a:lnTo>
                <a:pt x="353218" y="227826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BEF98F-459F-448D-A95B-FC69C293EF78}">
      <dsp:nvSpPr>
        <dsp:cNvPr id="0" name=""/>
        <dsp:cNvSpPr/>
      </dsp:nvSpPr>
      <dsp:spPr>
        <a:xfrm>
          <a:off x="6006703" y="2709333"/>
          <a:ext cx="353218" cy="1518840"/>
        </a:xfrm>
        <a:custGeom>
          <a:avLst/>
          <a:gdLst/>
          <a:ahLst/>
          <a:cxnLst/>
          <a:rect l="0" t="0" r="0" b="0"/>
          <a:pathLst>
            <a:path>
              <a:moveTo>
                <a:pt x="0" y="0"/>
              </a:moveTo>
              <a:lnTo>
                <a:pt x="176609" y="0"/>
              </a:lnTo>
              <a:lnTo>
                <a:pt x="176609" y="1518840"/>
              </a:lnTo>
              <a:lnTo>
                <a:pt x="353218" y="15188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937DD-A643-4FF2-A51C-FA5A59F68DD2}">
      <dsp:nvSpPr>
        <dsp:cNvPr id="0" name=""/>
        <dsp:cNvSpPr/>
      </dsp:nvSpPr>
      <dsp:spPr>
        <a:xfrm>
          <a:off x="6006703" y="2709333"/>
          <a:ext cx="353218" cy="759420"/>
        </a:xfrm>
        <a:custGeom>
          <a:avLst/>
          <a:gdLst/>
          <a:ahLst/>
          <a:cxnLst/>
          <a:rect l="0" t="0" r="0" b="0"/>
          <a:pathLst>
            <a:path>
              <a:moveTo>
                <a:pt x="0" y="0"/>
              </a:moveTo>
              <a:lnTo>
                <a:pt x="176609" y="0"/>
              </a:lnTo>
              <a:lnTo>
                <a:pt x="176609" y="759420"/>
              </a:lnTo>
              <a:lnTo>
                <a:pt x="353218" y="7594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31519D-051E-4A0D-8C7F-8F863ECBBCD0}">
      <dsp:nvSpPr>
        <dsp:cNvPr id="0" name=""/>
        <dsp:cNvSpPr/>
      </dsp:nvSpPr>
      <dsp:spPr>
        <a:xfrm>
          <a:off x="6006703" y="2663613"/>
          <a:ext cx="353218" cy="91440"/>
        </a:xfrm>
        <a:custGeom>
          <a:avLst/>
          <a:gdLst/>
          <a:ahLst/>
          <a:cxnLst/>
          <a:rect l="0" t="0" r="0" b="0"/>
          <a:pathLst>
            <a:path>
              <a:moveTo>
                <a:pt x="0" y="45720"/>
              </a:moveTo>
              <a:lnTo>
                <a:pt x="353218"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7CC290-959F-44E1-ABB3-845DD17FAD3E}">
      <dsp:nvSpPr>
        <dsp:cNvPr id="0" name=""/>
        <dsp:cNvSpPr/>
      </dsp:nvSpPr>
      <dsp:spPr>
        <a:xfrm>
          <a:off x="6006703" y="1949913"/>
          <a:ext cx="353218" cy="759420"/>
        </a:xfrm>
        <a:custGeom>
          <a:avLst/>
          <a:gdLst/>
          <a:ahLst/>
          <a:cxnLst/>
          <a:rect l="0" t="0" r="0" b="0"/>
          <a:pathLst>
            <a:path>
              <a:moveTo>
                <a:pt x="0" y="759420"/>
              </a:moveTo>
              <a:lnTo>
                <a:pt x="176609" y="759420"/>
              </a:lnTo>
              <a:lnTo>
                <a:pt x="176609" y="0"/>
              </a:lnTo>
              <a:lnTo>
                <a:pt x="353218"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E2904C-E0A4-4D40-BF5E-FDFEFC1BE12A}">
      <dsp:nvSpPr>
        <dsp:cNvPr id="0" name=""/>
        <dsp:cNvSpPr/>
      </dsp:nvSpPr>
      <dsp:spPr>
        <a:xfrm>
          <a:off x="6006703" y="1190492"/>
          <a:ext cx="353218" cy="1518840"/>
        </a:xfrm>
        <a:custGeom>
          <a:avLst/>
          <a:gdLst/>
          <a:ahLst/>
          <a:cxnLst/>
          <a:rect l="0" t="0" r="0" b="0"/>
          <a:pathLst>
            <a:path>
              <a:moveTo>
                <a:pt x="0" y="1518840"/>
              </a:moveTo>
              <a:lnTo>
                <a:pt x="176609" y="1518840"/>
              </a:lnTo>
              <a:lnTo>
                <a:pt x="176609" y="0"/>
              </a:lnTo>
              <a:lnTo>
                <a:pt x="353218"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2A7B11-3DD3-4449-8107-1AFC72965EDB}">
      <dsp:nvSpPr>
        <dsp:cNvPr id="0" name=""/>
        <dsp:cNvSpPr/>
      </dsp:nvSpPr>
      <dsp:spPr>
        <a:xfrm>
          <a:off x="3887390" y="2663613"/>
          <a:ext cx="353218" cy="91440"/>
        </a:xfrm>
        <a:custGeom>
          <a:avLst/>
          <a:gdLst/>
          <a:ahLst/>
          <a:cxnLst/>
          <a:rect l="0" t="0" r="0" b="0"/>
          <a:pathLst>
            <a:path>
              <a:moveTo>
                <a:pt x="0" y="45720"/>
              </a:moveTo>
              <a:lnTo>
                <a:pt x="353218"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FDE91C-6CDF-4FFC-A6B3-416942337964}">
      <dsp:nvSpPr>
        <dsp:cNvPr id="0" name=""/>
        <dsp:cNvSpPr/>
      </dsp:nvSpPr>
      <dsp:spPr>
        <a:xfrm>
          <a:off x="3887390" y="1949913"/>
          <a:ext cx="353218" cy="759420"/>
        </a:xfrm>
        <a:custGeom>
          <a:avLst/>
          <a:gdLst/>
          <a:ahLst/>
          <a:cxnLst/>
          <a:rect l="0" t="0" r="0" b="0"/>
          <a:pathLst>
            <a:path>
              <a:moveTo>
                <a:pt x="0" y="759420"/>
              </a:moveTo>
              <a:lnTo>
                <a:pt x="176609" y="759420"/>
              </a:lnTo>
              <a:lnTo>
                <a:pt x="176609" y="0"/>
              </a:lnTo>
              <a:lnTo>
                <a:pt x="353218"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C42FED-DCFB-4614-94BF-D2517A1709D0}">
      <dsp:nvSpPr>
        <dsp:cNvPr id="0" name=""/>
        <dsp:cNvSpPr/>
      </dsp:nvSpPr>
      <dsp:spPr>
        <a:xfrm>
          <a:off x="3887390" y="1190492"/>
          <a:ext cx="353218" cy="1518840"/>
        </a:xfrm>
        <a:custGeom>
          <a:avLst/>
          <a:gdLst/>
          <a:ahLst/>
          <a:cxnLst/>
          <a:rect l="0" t="0" r="0" b="0"/>
          <a:pathLst>
            <a:path>
              <a:moveTo>
                <a:pt x="0" y="1518840"/>
              </a:moveTo>
              <a:lnTo>
                <a:pt x="176609" y="1518840"/>
              </a:lnTo>
              <a:lnTo>
                <a:pt x="176609" y="0"/>
              </a:lnTo>
              <a:lnTo>
                <a:pt x="353218"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DB1199-6608-4294-A568-42EC84AFEA44}">
      <dsp:nvSpPr>
        <dsp:cNvPr id="0" name=""/>
        <dsp:cNvSpPr/>
      </dsp:nvSpPr>
      <dsp:spPr>
        <a:xfrm>
          <a:off x="3887390" y="431072"/>
          <a:ext cx="353218" cy="2278260"/>
        </a:xfrm>
        <a:custGeom>
          <a:avLst/>
          <a:gdLst/>
          <a:ahLst/>
          <a:cxnLst/>
          <a:rect l="0" t="0" r="0" b="0"/>
          <a:pathLst>
            <a:path>
              <a:moveTo>
                <a:pt x="0" y="2278260"/>
              </a:moveTo>
              <a:lnTo>
                <a:pt x="176609" y="2278260"/>
              </a:lnTo>
              <a:lnTo>
                <a:pt x="176609" y="0"/>
              </a:lnTo>
              <a:lnTo>
                <a:pt x="353218"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CA063B-261E-4D8D-8FE4-9E9537E27FAE}">
      <dsp:nvSpPr>
        <dsp:cNvPr id="0" name=""/>
        <dsp:cNvSpPr/>
      </dsp:nvSpPr>
      <dsp:spPr>
        <a:xfrm>
          <a:off x="1768078" y="2663613"/>
          <a:ext cx="353218" cy="91440"/>
        </a:xfrm>
        <a:custGeom>
          <a:avLst/>
          <a:gdLst/>
          <a:ahLst/>
          <a:cxnLst/>
          <a:rect l="0" t="0" r="0" b="0"/>
          <a:pathLst>
            <a:path>
              <a:moveTo>
                <a:pt x="0" y="45720"/>
              </a:moveTo>
              <a:lnTo>
                <a:pt x="353218"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F2893C-B691-4826-9F1B-4375233F14BF}">
      <dsp:nvSpPr>
        <dsp:cNvPr id="0" name=""/>
        <dsp:cNvSpPr/>
      </dsp:nvSpPr>
      <dsp:spPr>
        <a:xfrm>
          <a:off x="1984" y="2440004"/>
          <a:ext cx="1766093" cy="5386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User</a:t>
          </a:r>
          <a:endParaRPr lang="en-IN" sz="1800" kern="1200" dirty="0"/>
        </a:p>
      </dsp:txBody>
      <dsp:txXfrm>
        <a:off x="1984" y="2440004"/>
        <a:ext cx="1766093" cy="538658"/>
      </dsp:txXfrm>
    </dsp:sp>
    <dsp:sp modelId="{CAF1C180-401F-45E0-B0CD-CD2BCB4F2ACF}">
      <dsp:nvSpPr>
        <dsp:cNvPr id="0" name=""/>
        <dsp:cNvSpPr/>
      </dsp:nvSpPr>
      <dsp:spPr>
        <a:xfrm>
          <a:off x="2121296" y="2440004"/>
          <a:ext cx="1766093" cy="5386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Find list of plug share centers</a:t>
          </a:r>
          <a:endParaRPr lang="en-IN" sz="1800" kern="1200" dirty="0"/>
        </a:p>
      </dsp:txBody>
      <dsp:txXfrm>
        <a:off x="2121296" y="2440004"/>
        <a:ext cx="1766093" cy="538658"/>
      </dsp:txXfrm>
    </dsp:sp>
    <dsp:sp modelId="{135C3A44-D1C9-4CD6-9CAD-9F0533B8E133}">
      <dsp:nvSpPr>
        <dsp:cNvPr id="0" name=""/>
        <dsp:cNvSpPr/>
      </dsp:nvSpPr>
      <dsp:spPr>
        <a:xfrm>
          <a:off x="4240609" y="161743"/>
          <a:ext cx="1766093" cy="5386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Check cost</a:t>
          </a:r>
        </a:p>
      </dsp:txBody>
      <dsp:txXfrm>
        <a:off x="4240609" y="161743"/>
        <a:ext cx="1766093" cy="538658"/>
      </dsp:txXfrm>
    </dsp:sp>
    <dsp:sp modelId="{FB3E95BF-1F84-4005-80F7-FDA8B84E5488}">
      <dsp:nvSpPr>
        <dsp:cNvPr id="0" name=""/>
        <dsp:cNvSpPr/>
      </dsp:nvSpPr>
      <dsp:spPr>
        <a:xfrm>
          <a:off x="4240609" y="921163"/>
          <a:ext cx="1766093" cy="5386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a:t>Check parking</a:t>
          </a:r>
          <a:endParaRPr lang="en-IN" sz="1800" kern="1200" dirty="0"/>
        </a:p>
      </dsp:txBody>
      <dsp:txXfrm>
        <a:off x="4240609" y="921163"/>
        <a:ext cx="1766093" cy="538658"/>
      </dsp:txXfrm>
    </dsp:sp>
    <dsp:sp modelId="{E9C2867A-4E67-4178-8B55-F242FFCAD474}">
      <dsp:nvSpPr>
        <dsp:cNvPr id="0" name=""/>
        <dsp:cNvSpPr/>
      </dsp:nvSpPr>
      <dsp:spPr>
        <a:xfrm>
          <a:off x="4240609" y="1680583"/>
          <a:ext cx="1766093" cy="5386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a:t>Check Hours</a:t>
          </a:r>
          <a:endParaRPr lang="en-IN" sz="1800" kern="1200" dirty="0"/>
        </a:p>
      </dsp:txBody>
      <dsp:txXfrm>
        <a:off x="4240609" y="1680583"/>
        <a:ext cx="1766093" cy="538658"/>
      </dsp:txXfrm>
    </dsp:sp>
    <dsp:sp modelId="{2AE4BD07-6C03-4A25-A588-1105AE19AB51}">
      <dsp:nvSpPr>
        <dsp:cNvPr id="0" name=""/>
        <dsp:cNvSpPr/>
      </dsp:nvSpPr>
      <dsp:spPr>
        <a:xfrm>
          <a:off x="4240609" y="2440004"/>
          <a:ext cx="1766093" cy="5386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a:t>Check Amentities</a:t>
          </a:r>
          <a:endParaRPr lang="en-IN" sz="1800" kern="1200" dirty="0"/>
        </a:p>
      </dsp:txBody>
      <dsp:txXfrm>
        <a:off x="4240609" y="2440004"/>
        <a:ext cx="1766093" cy="538658"/>
      </dsp:txXfrm>
    </dsp:sp>
    <dsp:sp modelId="{F8BC466C-3FA3-4C0A-AD9F-33FC6C57399E}">
      <dsp:nvSpPr>
        <dsp:cNvPr id="0" name=""/>
        <dsp:cNvSpPr/>
      </dsp:nvSpPr>
      <dsp:spPr>
        <a:xfrm>
          <a:off x="6359921" y="921163"/>
          <a:ext cx="1766093" cy="5386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a:t>Dining</a:t>
          </a:r>
          <a:endParaRPr lang="en-IN" sz="1800" kern="1200" dirty="0"/>
        </a:p>
      </dsp:txBody>
      <dsp:txXfrm>
        <a:off x="6359921" y="921163"/>
        <a:ext cx="1766093" cy="538658"/>
      </dsp:txXfrm>
    </dsp:sp>
    <dsp:sp modelId="{74D805C9-8DB4-4CF6-AFC8-07F0CD42922B}">
      <dsp:nvSpPr>
        <dsp:cNvPr id="0" name=""/>
        <dsp:cNvSpPr/>
      </dsp:nvSpPr>
      <dsp:spPr>
        <a:xfrm>
          <a:off x="6359921" y="1680583"/>
          <a:ext cx="1766093" cy="5386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a:t>Shopping</a:t>
          </a:r>
          <a:endParaRPr lang="en-IN" sz="1800" kern="1200" dirty="0"/>
        </a:p>
      </dsp:txBody>
      <dsp:txXfrm>
        <a:off x="6359921" y="1680583"/>
        <a:ext cx="1766093" cy="538658"/>
      </dsp:txXfrm>
    </dsp:sp>
    <dsp:sp modelId="{E678FB2B-4A05-4C65-A270-8C87D27574E4}">
      <dsp:nvSpPr>
        <dsp:cNvPr id="0" name=""/>
        <dsp:cNvSpPr/>
      </dsp:nvSpPr>
      <dsp:spPr>
        <a:xfrm>
          <a:off x="6359921" y="2440004"/>
          <a:ext cx="1766093" cy="5386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a:t>Grocery</a:t>
          </a:r>
          <a:endParaRPr lang="en-IN" sz="1800" kern="1200" dirty="0"/>
        </a:p>
      </dsp:txBody>
      <dsp:txXfrm>
        <a:off x="6359921" y="2440004"/>
        <a:ext cx="1766093" cy="538658"/>
      </dsp:txXfrm>
    </dsp:sp>
    <dsp:sp modelId="{319365EA-E0B7-451C-A8E8-35A67B26ADA5}">
      <dsp:nvSpPr>
        <dsp:cNvPr id="0" name=""/>
        <dsp:cNvSpPr/>
      </dsp:nvSpPr>
      <dsp:spPr>
        <a:xfrm>
          <a:off x="6359921" y="3199424"/>
          <a:ext cx="1766093" cy="5386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Park</a:t>
          </a:r>
        </a:p>
      </dsp:txBody>
      <dsp:txXfrm>
        <a:off x="6359921" y="3199424"/>
        <a:ext cx="1766093" cy="538658"/>
      </dsp:txXfrm>
    </dsp:sp>
    <dsp:sp modelId="{A2336A4A-E540-4611-ABF5-C5B99653D25B}">
      <dsp:nvSpPr>
        <dsp:cNvPr id="0" name=""/>
        <dsp:cNvSpPr/>
      </dsp:nvSpPr>
      <dsp:spPr>
        <a:xfrm>
          <a:off x="6359921" y="3958844"/>
          <a:ext cx="1766093" cy="5386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Restrooms</a:t>
          </a:r>
        </a:p>
      </dsp:txBody>
      <dsp:txXfrm>
        <a:off x="6359921" y="3958844"/>
        <a:ext cx="1766093" cy="538658"/>
      </dsp:txXfrm>
    </dsp:sp>
    <dsp:sp modelId="{D317EFEE-B965-4F55-9167-FF1AC66D0FC0}">
      <dsp:nvSpPr>
        <dsp:cNvPr id="0" name=""/>
        <dsp:cNvSpPr/>
      </dsp:nvSpPr>
      <dsp:spPr>
        <a:xfrm>
          <a:off x="4240609" y="4718265"/>
          <a:ext cx="1766093" cy="5386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Plugs</a:t>
          </a:r>
        </a:p>
      </dsp:txBody>
      <dsp:txXfrm>
        <a:off x="4240609" y="4718265"/>
        <a:ext cx="1766093" cy="538658"/>
      </dsp:txXfrm>
    </dsp:sp>
    <dsp:sp modelId="{4DE67D69-C690-4CA0-ACBC-FC53C7FDECB7}">
      <dsp:nvSpPr>
        <dsp:cNvPr id="0" name=""/>
        <dsp:cNvSpPr/>
      </dsp:nvSpPr>
      <dsp:spPr>
        <a:xfrm>
          <a:off x="6359921" y="4718265"/>
          <a:ext cx="1766093" cy="5386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List of cars</a:t>
          </a:r>
        </a:p>
      </dsp:txBody>
      <dsp:txXfrm>
        <a:off x="6359921" y="4718265"/>
        <a:ext cx="1766093" cy="5386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565C7-32A2-41A3-ABD6-29D1BEBFDA50}">
      <dsp:nvSpPr>
        <dsp:cNvPr id="0" name=""/>
        <dsp:cNvSpPr/>
      </dsp:nvSpPr>
      <dsp:spPr>
        <a:xfrm>
          <a:off x="975359" y="5070407"/>
          <a:ext cx="812800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84B839-C29B-48D8-9165-4B6AE344FCF3}">
      <dsp:nvSpPr>
        <dsp:cNvPr id="0" name=""/>
        <dsp:cNvSpPr/>
      </dsp:nvSpPr>
      <dsp:spPr>
        <a:xfrm>
          <a:off x="975359" y="4218638"/>
          <a:ext cx="812800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8195EA-233C-4E52-91AA-6F3D9E57AB25}">
      <dsp:nvSpPr>
        <dsp:cNvPr id="0" name=""/>
        <dsp:cNvSpPr/>
      </dsp:nvSpPr>
      <dsp:spPr>
        <a:xfrm>
          <a:off x="975359" y="3366870"/>
          <a:ext cx="812800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D6887E-74E3-4819-B18A-BDD79818138F}">
      <dsp:nvSpPr>
        <dsp:cNvPr id="0" name=""/>
        <dsp:cNvSpPr/>
      </dsp:nvSpPr>
      <dsp:spPr>
        <a:xfrm>
          <a:off x="975359" y="2515101"/>
          <a:ext cx="812800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0FB87C-A418-435D-A4BB-22B4338BEE94}">
      <dsp:nvSpPr>
        <dsp:cNvPr id="0" name=""/>
        <dsp:cNvSpPr/>
      </dsp:nvSpPr>
      <dsp:spPr>
        <a:xfrm>
          <a:off x="975359" y="1663333"/>
          <a:ext cx="812800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AC568B-D62C-4E7D-8527-97D2FBDDC782}">
      <dsp:nvSpPr>
        <dsp:cNvPr id="0" name=""/>
        <dsp:cNvSpPr/>
      </dsp:nvSpPr>
      <dsp:spPr>
        <a:xfrm>
          <a:off x="975359" y="811564"/>
          <a:ext cx="812800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2BAEEA-DEAF-495A-8DA9-DF496A247238}">
      <dsp:nvSpPr>
        <dsp:cNvPr id="0" name=""/>
        <dsp:cNvSpPr/>
      </dsp:nvSpPr>
      <dsp:spPr>
        <a:xfrm>
          <a:off x="2032004" y="356"/>
          <a:ext cx="8127991" cy="811208"/>
        </a:xfrm>
        <a:prstGeom prst="rect">
          <a:avLst/>
        </a:prstGeom>
        <a:noFill/>
        <a:ln>
          <a:noFill/>
        </a:ln>
        <a:effectLst/>
      </dsp:spPr>
      <dsp:style>
        <a:lnRef idx="0">
          <a:scrgbClr r="0" g="0" b="0"/>
        </a:lnRef>
        <a:fillRef idx="0">
          <a:scrgbClr r="0" g="0" b="0"/>
        </a:fillRef>
        <a:effectRef idx="0">
          <a:scrgbClr r="0" g="0" b="0"/>
        </a:effectRef>
        <a:fontRef idx="minor"/>
      </dsp:style>
    </dsp:sp>
    <dsp:sp modelId="{576A4D84-DB05-44C4-91D8-E9D4FCD23DB3}">
      <dsp:nvSpPr>
        <dsp:cNvPr id="0" name=""/>
        <dsp:cNvSpPr/>
      </dsp:nvSpPr>
      <dsp:spPr>
        <a:xfrm>
          <a:off x="-2031995" y="356"/>
          <a:ext cx="8127991" cy="811208"/>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t>Share electricity from home EV plug or domestic outlet with other EV owners</a:t>
          </a:r>
          <a:endParaRPr lang="en-IN" sz="1600" kern="1200" dirty="0"/>
        </a:p>
      </dsp:txBody>
      <dsp:txXfrm>
        <a:off x="-1992388" y="39963"/>
        <a:ext cx="8048777" cy="771601"/>
      </dsp:txXfrm>
    </dsp:sp>
    <dsp:sp modelId="{968A2B06-E1C8-403B-92FB-C3ACF4499C45}">
      <dsp:nvSpPr>
        <dsp:cNvPr id="0" name=""/>
        <dsp:cNvSpPr/>
      </dsp:nvSpPr>
      <dsp:spPr>
        <a:xfrm>
          <a:off x="2032004" y="852125"/>
          <a:ext cx="8127991" cy="811208"/>
        </a:xfrm>
        <a:prstGeom prst="rect">
          <a:avLst/>
        </a:prstGeom>
        <a:noFill/>
        <a:ln>
          <a:noFill/>
        </a:ln>
        <a:effectLst/>
      </dsp:spPr>
      <dsp:style>
        <a:lnRef idx="0">
          <a:scrgbClr r="0" g="0" b="0"/>
        </a:lnRef>
        <a:fillRef idx="0">
          <a:scrgbClr r="0" g="0" b="0"/>
        </a:fillRef>
        <a:effectRef idx="0">
          <a:scrgbClr r="0" g="0" b="0"/>
        </a:effectRef>
        <a:fontRef idx="minor"/>
      </dsp:style>
    </dsp:sp>
    <dsp:sp modelId="{6164FD8D-1525-44D9-9349-AECDFFC47411}">
      <dsp:nvSpPr>
        <dsp:cNvPr id="0" name=""/>
        <dsp:cNvSpPr/>
      </dsp:nvSpPr>
      <dsp:spPr>
        <a:xfrm>
          <a:off x="-2031995" y="852125"/>
          <a:ext cx="8127991" cy="811208"/>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t>Plan trips and get directions to outlets or charging stations via Google Maps, Apple Maps, and Waze</a:t>
          </a:r>
          <a:endParaRPr lang="en-IN" sz="1600" kern="1200"/>
        </a:p>
      </dsp:txBody>
      <dsp:txXfrm>
        <a:off x="-1992388" y="891732"/>
        <a:ext cx="8048777" cy="771601"/>
      </dsp:txXfrm>
    </dsp:sp>
    <dsp:sp modelId="{D9B1595C-8328-4F43-B85F-1A9F7314553A}">
      <dsp:nvSpPr>
        <dsp:cNvPr id="0" name=""/>
        <dsp:cNvSpPr/>
      </dsp:nvSpPr>
      <dsp:spPr>
        <a:xfrm>
          <a:off x="2032004" y="1703893"/>
          <a:ext cx="8127991" cy="811208"/>
        </a:xfrm>
        <a:prstGeom prst="rect">
          <a:avLst/>
        </a:prstGeom>
        <a:noFill/>
        <a:ln>
          <a:noFill/>
        </a:ln>
        <a:effectLst/>
      </dsp:spPr>
      <dsp:style>
        <a:lnRef idx="0">
          <a:scrgbClr r="0" g="0" b="0"/>
        </a:lnRef>
        <a:fillRef idx="0">
          <a:scrgbClr r="0" g="0" b="0"/>
        </a:fillRef>
        <a:effectRef idx="0">
          <a:scrgbClr r="0" g="0" b="0"/>
        </a:effectRef>
        <a:fontRef idx="minor"/>
      </dsp:style>
    </dsp:sp>
    <dsp:sp modelId="{E0E1B13C-E351-4957-B532-550CDB8FD2C1}">
      <dsp:nvSpPr>
        <dsp:cNvPr id="0" name=""/>
        <dsp:cNvSpPr/>
      </dsp:nvSpPr>
      <dsp:spPr>
        <a:xfrm>
          <a:off x="-2031995" y="1703893"/>
          <a:ext cx="8127991" cy="811208"/>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t>Share charging station links using Facebook, LinkedIn, or Twitter</a:t>
          </a:r>
          <a:endParaRPr lang="en-IN" sz="1600" kern="1200" dirty="0"/>
        </a:p>
      </dsp:txBody>
      <dsp:txXfrm>
        <a:off x="-1992388" y="1743500"/>
        <a:ext cx="8048777" cy="771601"/>
      </dsp:txXfrm>
    </dsp:sp>
    <dsp:sp modelId="{35BBB44F-3AEB-4993-A576-7DDB606FEA93}">
      <dsp:nvSpPr>
        <dsp:cNvPr id="0" name=""/>
        <dsp:cNvSpPr/>
      </dsp:nvSpPr>
      <dsp:spPr>
        <a:xfrm>
          <a:off x="2032004" y="2555662"/>
          <a:ext cx="8127991" cy="811208"/>
        </a:xfrm>
        <a:prstGeom prst="rect">
          <a:avLst/>
        </a:prstGeom>
        <a:noFill/>
        <a:ln>
          <a:noFill/>
        </a:ln>
        <a:effectLst/>
      </dsp:spPr>
      <dsp:style>
        <a:lnRef idx="0">
          <a:scrgbClr r="0" g="0" b="0"/>
        </a:lnRef>
        <a:fillRef idx="0">
          <a:scrgbClr r="0" g="0" b="0"/>
        </a:fillRef>
        <a:effectRef idx="0">
          <a:scrgbClr r="0" g="0" b="0"/>
        </a:effectRef>
        <a:fontRef idx="minor"/>
      </dsp:style>
    </dsp:sp>
    <dsp:sp modelId="{FB80DF33-0AFE-40CF-92AD-695976A9F322}">
      <dsp:nvSpPr>
        <dsp:cNvPr id="0" name=""/>
        <dsp:cNvSpPr/>
      </dsp:nvSpPr>
      <dsp:spPr>
        <a:xfrm>
          <a:off x="-2031995" y="2555662"/>
          <a:ext cx="8127991" cy="811208"/>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t>Get notifications when a new charging station is installed nearby</a:t>
          </a:r>
          <a:endParaRPr lang="en-IN" sz="1600" kern="1200"/>
        </a:p>
      </dsp:txBody>
      <dsp:txXfrm>
        <a:off x="-1992388" y="2595269"/>
        <a:ext cx="8048777" cy="771601"/>
      </dsp:txXfrm>
    </dsp:sp>
    <dsp:sp modelId="{C627DB86-BFA0-400D-8C25-742DC9D844AE}">
      <dsp:nvSpPr>
        <dsp:cNvPr id="0" name=""/>
        <dsp:cNvSpPr/>
      </dsp:nvSpPr>
      <dsp:spPr>
        <a:xfrm>
          <a:off x="2032004" y="3407430"/>
          <a:ext cx="8127991" cy="811208"/>
        </a:xfrm>
        <a:prstGeom prst="rect">
          <a:avLst/>
        </a:prstGeom>
        <a:noFill/>
        <a:ln>
          <a:noFill/>
        </a:ln>
        <a:effectLst/>
      </dsp:spPr>
      <dsp:style>
        <a:lnRef idx="0">
          <a:scrgbClr r="0" g="0" b="0"/>
        </a:lnRef>
        <a:fillRef idx="0">
          <a:scrgbClr r="0" g="0" b="0"/>
        </a:fillRef>
        <a:effectRef idx="0">
          <a:scrgbClr r="0" g="0" b="0"/>
        </a:effectRef>
        <a:fontRef idx="minor"/>
      </dsp:style>
    </dsp:sp>
    <dsp:sp modelId="{1BEFE28E-A87D-48B5-AB3C-57C66CD04579}">
      <dsp:nvSpPr>
        <dsp:cNvPr id="0" name=""/>
        <dsp:cNvSpPr/>
      </dsp:nvSpPr>
      <dsp:spPr>
        <a:xfrm>
          <a:off x="-2031995" y="3407430"/>
          <a:ext cx="8127991" cy="811208"/>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t>Contact </a:t>
          </a:r>
          <a:r>
            <a:rPr lang="en-US" sz="1600" b="0" i="0" kern="1200" dirty="0" err="1"/>
            <a:t>PlugShare</a:t>
          </a:r>
          <a:r>
            <a:rPr lang="en-US" sz="1600" b="0" i="0" kern="1200" dirty="0"/>
            <a:t> members via app, phone or SMS to coordinate charging at a shared residential charger</a:t>
          </a:r>
          <a:endParaRPr lang="en-IN" sz="1600" kern="1200" dirty="0"/>
        </a:p>
      </dsp:txBody>
      <dsp:txXfrm>
        <a:off x="-1992388" y="3447037"/>
        <a:ext cx="8048777" cy="771601"/>
      </dsp:txXfrm>
    </dsp:sp>
    <dsp:sp modelId="{3E62AD1C-8CB3-4084-8528-66939E6067F5}">
      <dsp:nvSpPr>
        <dsp:cNvPr id="0" name=""/>
        <dsp:cNvSpPr/>
      </dsp:nvSpPr>
      <dsp:spPr>
        <a:xfrm>
          <a:off x="2032004" y="4259199"/>
          <a:ext cx="8127991" cy="811208"/>
        </a:xfrm>
        <a:prstGeom prst="rect">
          <a:avLst/>
        </a:prstGeom>
        <a:noFill/>
        <a:ln>
          <a:noFill/>
        </a:ln>
        <a:effectLst/>
      </dsp:spPr>
      <dsp:style>
        <a:lnRef idx="0">
          <a:scrgbClr r="0" g="0" b="0"/>
        </a:lnRef>
        <a:fillRef idx="0">
          <a:scrgbClr r="0" g="0" b="0"/>
        </a:fillRef>
        <a:effectRef idx="0">
          <a:scrgbClr r="0" g="0" b="0"/>
        </a:effectRef>
        <a:fontRef idx="minor"/>
      </dsp:style>
    </dsp:sp>
    <dsp:sp modelId="{60D17ACF-E088-4B36-B0BB-47B2193264C6}">
      <dsp:nvSpPr>
        <dsp:cNvPr id="0" name=""/>
        <dsp:cNvSpPr/>
      </dsp:nvSpPr>
      <dsp:spPr>
        <a:xfrm>
          <a:off x="-2031995" y="4259199"/>
          <a:ext cx="8127991" cy="811208"/>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t>Check-in, review, add tips and photos about charging </a:t>
          </a:r>
          <a:r>
            <a:rPr lang="en-US" sz="1600" b="0" i="0" kern="1200"/>
            <a:t>location experience</a:t>
          </a:r>
          <a:endParaRPr lang="en-IN" sz="1600" kern="1200" dirty="0"/>
        </a:p>
      </dsp:txBody>
      <dsp:txXfrm>
        <a:off x="-1992388" y="4298806"/>
        <a:ext cx="8048777" cy="771601"/>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xfrm>
            <a:off x="1143000" y="685800"/>
            <a:ext cx="4572000" cy="3429000"/>
          </a:xfrm>
          <a:prstGeom prst="rect">
            <a:avLst/>
          </a:prstGeom>
        </p:spPr>
        <p:txBody>
          <a:bodyPr/>
          <a:lstStyle/>
          <a:p>
            <a:endParaRPr/>
          </a:p>
        </p:txBody>
      </p:sp>
      <p:sp>
        <p:nvSpPr>
          <p:cNvPr id="102" name="Shape 10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914400" y="2130425"/>
            <a:ext cx="10363200" cy="1470026"/>
          </a:xfrm>
          <a:prstGeom prst="rect">
            <a:avLst/>
          </a:prstGeom>
        </p:spPr>
        <p:txBody>
          <a:bodyPr/>
          <a:lstStyle/>
          <a:p>
            <a:r>
              <a:t>Title Text</a:t>
            </a:r>
          </a:p>
        </p:txBody>
      </p:sp>
      <p:sp>
        <p:nvSpPr>
          <p:cNvPr id="13" name="Body Level One…"/>
          <p:cNvSpPr txBox="1">
            <a:spLocks noGrp="1"/>
          </p:cNvSpPr>
          <p:nvPr>
            <p:ph type="body" sz="quarter" idx="1"/>
          </p:nvPr>
        </p:nvSpPr>
        <p:spPr>
          <a:xfrm>
            <a:off x="1828800" y="3886200"/>
            <a:ext cx="8534400" cy="1752600"/>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marL="0" indent="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963084" y="4406901"/>
            <a:ext cx="10363201" cy="1362079"/>
          </a:xfrm>
          <a:prstGeom prst="rect">
            <a:avLst/>
          </a:prstGeom>
        </p:spPr>
        <p:txBody>
          <a:bodyPr anchor="t"/>
          <a:lstStyle>
            <a:lvl1pPr algn="l">
              <a:defRPr sz="4000" b="1" cap="all"/>
            </a:lvl1pPr>
          </a:lstStyle>
          <a:p>
            <a:r>
              <a:t>Title Text</a:t>
            </a:r>
          </a:p>
        </p:txBody>
      </p:sp>
      <p:sp>
        <p:nvSpPr>
          <p:cNvPr id="31" name="Body Level One…"/>
          <p:cNvSpPr txBox="1">
            <a:spLocks noGrp="1"/>
          </p:cNvSpPr>
          <p:nvPr>
            <p:ph type="body" sz="quarter" idx="1"/>
          </p:nvPr>
        </p:nvSpPr>
        <p:spPr>
          <a:xfrm>
            <a:off x="963084" y="2906713"/>
            <a:ext cx="10363201" cy="1500191"/>
          </a:xfrm>
          <a:prstGeom prst="rect">
            <a:avLst/>
          </a:prstGeom>
        </p:spPr>
        <p:txBody>
          <a:bodyPr anchor="b"/>
          <a:lstStyle>
            <a:lvl1pPr marL="0" indent="0">
              <a:spcBef>
                <a:spcPts val="400"/>
              </a:spcBef>
              <a:buSzTx/>
              <a:buFontTx/>
              <a:buNone/>
              <a:defRPr sz="2000">
                <a:solidFill>
                  <a:srgbClr val="888888"/>
                </a:solidFill>
              </a:defRPr>
            </a:lvl1pPr>
            <a:lvl2pPr marL="0" indent="0">
              <a:spcBef>
                <a:spcPts val="400"/>
              </a:spcBef>
              <a:buSzTx/>
              <a:buFontTx/>
              <a:buNone/>
              <a:defRPr sz="2000">
                <a:solidFill>
                  <a:srgbClr val="888888"/>
                </a:solidFill>
              </a:defRPr>
            </a:lvl2pPr>
            <a:lvl3pPr marL="0" indent="0">
              <a:spcBef>
                <a:spcPts val="400"/>
              </a:spcBef>
              <a:buSzTx/>
              <a:buFontTx/>
              <a:buNone/>
              <a:defRPr sz="2000">
                <a:solidFill>
                  <a:srgbClr val="888888"/>
                </a:solidFill>
              </a:defRPr>
            </a:lvl3pPr>
            <a:lvl4pPr marL="0" indent="0">
              <a:spcBef>
                <a:spcPts val="400"/>
              </a:spcBef>
              <a:buSzTx/>
              <a:buFontTx/>
              <a:buNone/>
              <a:defRPr sz="2000">
                <a:solidFill>
                  <a:srgbClr val="888888"/>
                </a:solidFill>
              </a:defRPr>
            </a:lvl4pPr>
            <a:lvl5pPr marL="0" indent="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9" name="Title Text"/>
          <p:cNvSpPr txBox="1">
            <a:spLocks noGrp="1"/>
          </p:cNvSpPr>
          <p:nvPr>
            <p:ph type="title"/>
          </p:nvPr>
        </p:nvSpPr>
        <p:spPr>
          <a:prstGeom prst="rect">
            <a:avLst/>
          </a:prstGeom>
        </p:spPr>
        <p:txBody>
          <a:bodyPr/>
          <a:lstStyle/>
          <a:p>
            <a:r>
              <a:t>Title Text</a:t>
            </a:r>
          </a:p>
        </p:txBody>
      </p:sp>
      <p:sp>
        <p:nvSpPr>
          <p:cNvPr id="40" name="Body Level One…"/>
          <p:cNvSpPr txBox="1">
            <a:spLocks noGrp="1"/>
          </p:cNvSpPr>
          <p:nvPr>
            <p:ph type="body" sz="half" idx="1"/>
          </p:nvPr>
        </p:nvSpPr>
        <p:spPr>
          <a:xfrm>
            <a:off x="609600" y="1600200"/>
            <a:ext cx="5384800" cy="4525965"/>
          </a:xfrm>
          <a:prstGeom prst="rect">
            <a:avLst/>
          </a:prstGeom>
        </p:spPr>
        <p:txBody>
          <a:bodyPr/>
          <a:lstStyle>
            <a:lvl1pPr>
              <a:spcBef>
                <a:spcPts val="600"/>
              </a:spcBef>
              <a:defRPr sz="2800"/>
            </a:lvl1pPr>
            <a:lvl2pPr marL="790575" indent="-333375">
              <a:spcBef>
                <a:spcPts val="600"/>
              </a:spcBef>
              <a:defRPr sz="2800"/>
            </a:lvl2pPr>
            <a:lvl3pPr marL="1234438" indent="-320038">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Body Level One…"/>
          <p:cNvSpPr txBox="1">
            <a:spLocks noGrp="1"/>
          </p:cNvSpPr>
          <p:nvPr>
            <p:ph type="body" sz="quarter" idx="1"/>
          </p:nvPr>
        </p:nvSpPr>
        <p:spPr>
          <a:xfrm>
            <a:off x="609600" y="1535112"/>
            <a:ext cx="5386917" cy="639763"/>
          </a:xfrm>
          <a:prstGeom prst="rect">
            <a:avLst/>
          </a:prstGeom>
        </p:spPr>
        <p:txBody>
          <a:bodyPr anchor="b"/>
          <a:lstStyle>
            <a:lvl1pPr marL="0" indent="0">
              <a:spcBef>
                <a:spcPts val="500"/>
              </a:spcBef>
              <a:buSzTx/>
              <a:buFontTx/>
              <a:buNone/>
              <a:defRPr sz="2400" b="1"/>
            </a:lvl1pPr>
            <a:lvl2pPr marL="0" indent="0">
              <a:spcBef>
                <a:spcPts val="500"/>
              </a:spcBef>
              <a:buSzTx/>
              <a:buFontTx/>
              <a:buNone/>
              <a:defRPr sz="2400" b="1"/>
            </a:lvl2pPr>
            <a:lvl3pPr marL="0" indent="0">
              <a:spcBef>
                <a:spcPts val="500"/>
              </a:spcBef>
              <a:buSzTx/>
              <a:buFontTx/>
              <a:buNone/>
              <a:defRPr sz="2400" b="1"/>
            </a:lvl3pPr>
            <a:lvl4pPr marL="0" indent="0">
              <a:spcBef>
                <a:spcPts val="500"/>
              </a:spcBef>
              <a:buSzTx/>
              <a:buFontTx/>
              <a:buNone/>
              <a:defRPr sz="2400" b="1"/>
            </a:lvl4pPr>
            <a:lvl5pPr marL="0" indent="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0" name="Text Placeholder 4"/>
          <p:cNvSpPr>
            <a:spLocks noGrp="1"/>
          </p:cNvSpPr>
          <p:nvPr>
            <p:ph type="body" sz="quarter" idx="21"/>
          </p:nvPr>
        </p:nvSpPr>
        <p:spPr>
          <a:xfrm>
            <a:off x="6193366" y="1535111"/>
            <a:ext cx="5389039" cy="639767"/>
          </a:xfrm>
          <a:prstGeom prst="rect">
            <a:avLst/>
          </a:prstGeom>
        </p:spPr>
        <p:txBody>
          <a:bodyPr anchor="b"/>
          <a:lstStyle/>
          <a:p>
            <a:endParaRP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66" name="Picture 9" descr="Picture 9"/>
          <p:cNvPicPr>
            <a:picLocks noChangeAspect="1"/>
          </p:cNvPicPr>
          <p:nvPr/>
        </p:nvPicPr>
        <p:blipFill>
          <a:blip r:embed="rId2"/>
          <a:stretch>
            <a:fillRect/>
          </a:stretch>
        </p:blipFill>
        <p:spPr>
          <a:xfrm>
            <a:off x="2" y="8810"/>
            <a:ext cx="2272147" cy="731484"/>
          </a:xfrm>
          <a:prstGeom prst="rect">
            <a:avLst/>
          </a:prstGeom>
          <a:ln w="12700">
            <a:miter lim="400000"/>
          </a:ln>
        </p:spPr>
      </p:pic>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4" name="Title Text"/>
          <p:cNvSpPr txBox="1">
            <a:spLocks noGrp="1"/>
          </p:cNvSpPr>
          <p:nvPr>
            <p:ph type="title"/>
          </p:nvPr>
        </p:nvSpPr>
        <p:spPr>
          <a:xfrm>
            <a:off x="609601" y="273050"/>
            <a:ext cx="4011084" cy="1162050"/>
          </a:xfrm>
          <a:prstGeom prst="rect">
            <a:avLst/>
          </a:prstGeom>
        </p:spPr>
        <p:txBody>
          <a:bodyPr anchor="b"/>
          <a:lstStyle>
            <a:lvl1pPr algn="l">
              <a:defRPr sz="2000" b="1"/>
            </a:lvl1pPr>
          </a:lstStyle>
          <a:p>
            <a:r>
              <a:t>Title Text</a:t>
            </a:r>
          </a:p>
        </p:txBody>
      </p:sp>
      <p:sp>
        <p:nvSpPr>
          <p:cNvPr id="75" name="Body Level One…"/>
          <p:cNvSpPr txBox="1">
            <a:spLocks noGrp="1"/>
          </p:cNvSpPr>
          <p:nvPr>
            <p:ph type="body" idx="1"/>
          </p:nvPr>
        </p:nvSpPr>
        <p:spPr>
          <a:xfrm>
            <a:off x="4766733" y="273050"/>
            <a:ext cx="6815667" cy="585311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Text Placeholder 3"/>
          <p:cNvSpPr>
            <a:spLocks noGrp="1"/>
          </p:cNvSpPr>
          <p:nvPr>
            <p:ph type="body" sz="half" idx="21"/>
          </p:nvPr>
        </p:nvSpPr>
        <p:spPr>
          <a:xfrm>
            <a:off x="609599" y="1435101"/>
            <a:ext cx="4011087" cy="4691063"/>
          </a:xfrm>
          <a:prstGeom prst="rect">
            <a:avLst/>
          </a:prstGeom>
        </p:spPr>
        <p:txBody>
          <a:bodyPr/>
          <a:lstStyle/>
          <a:p>
            <a:endParaRP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4" name="Title Text"/>
          <p:cNvSpPr txBox="1">
            <a:spLocks noGrp="1"/>
          </p:cNvSpPr>
          <p:nvPr>
            <p:ph type="title"/>
          </p:nvPr>
        </p:nvSpPr>
        <p:spPr>
          <a:xfrm>
            <a:off x="2389714" y="4800600"/>
            <a:ext cx="7315204" cy="566738"/>
          </a:xfrm>
          <a:prstGeom prst="rect">
            <a:avLst/>
          </a:prstGeom>
        </p:spPr>
        <p:txBody>
          <a:bodyPr anchor="b"/>
          <a:lstStyle>
            <a:lvl1pPr algn="l">
              <a:defRPr sz="2000" b="1"/>
            </a:lvl1pPr>
          </a:lstStyle>
          <a:p>
            <a:r>
              <a:t>Title Text</a:t>
            </a:r>
          </a:p>
        </p:txBody>
      </p:sp>
      <p:sp>
        <p:nvSpPr>
          <p:cNvPr id="85" name="Picture Placeholder 2"/>
          <p:cNvSpPr>
            <a:spLocks noGrp="1"/>
          </p:cNvSpPr>
          <p:nvPr>
            <p:ph type="pic" sz="half" idx="21"/>
          </p:nvPr>
        </p:nvSpPr>
        <p:spPr>
          <a:xfrm>
            <a:off x="2389714" y="612775"/>
            <a:ext cx="7315204" cy="4114800"/>
          </a:xfrm>
          <a:prstGeom prst="rect">
            <a:avLst/>
          </a:prstGeom>
        </p:spPr>
        <p:txBody>
          <a:bodyPr lIns="91439" tIns="45719" rIns="91439" bIns="45719">
            <a:noAutofit/>
          </a:bodyPr>
          <a:lstStyle/>
          <a:p>
            <a:endParaRPr/>
          </a:p>
        </p:txBody>
      </p:sp>
      <p:sp>
        <p:nvSpPr>
          <p:cNvPr id="86" name="Body Level One…"/>
          <p:cNvSpPr txBox="1">
            <a:spLocks noGrp="1"/>
          </p:cNvSpPr>
          <p:nvPr>
            <p:ph type="body" sz="quarter" idx="1"/>
          </p:nvPr>
        </p:nvSpPr>
        <p:spPr>
          <a:xfrm>
            <a:off x="2389714" y="5367337"/>
            <a:ext cx="7315204" cy="804866"/>
          </a:xfrm>
          <a:prstGeom prst="rect">
            <a:avLst/>
          </a:prstGeom>
        </p:spPr>
        <p:txBody>
          <a:bodyPr/>
          <a:lstStyle>
            <a:lvl1pPr marL="0" indent="0">
              <a:spcBef>
                <a:spcPts val="300"/>
              </a:spcBef>
              <a:buSzTx/>
              <a:buFontTx/>
              <a:buNone/>
              <a:defRPr sz="1400"/>
            </a:lvl1pPr>
            <a:lvl2pPr marL="0" indent="0">
              <a:spcBef>
                <a:spcPts val="300"/>
              </a:spcBef>
              <a:buSzTx/>
              <a:buFontTx/>
              <a:buNone/>
              <a:defRPr sz="1400"/>
            </a:lvl2pPr>
            <a:lvl3pPr marL="0" indent="0">
              <a:spcBef>
                <a:spcPts val="300"/>
              </a:spcBef>
              <a:buSzTx/>
              <a:buFontTx/>
              <a:buNone/>
              <a:defRPr sz="1400"/>
            </a:lvl3pPr>
            <a:lvl4pPr marL="0" indent="0">
              <a:spcBef>
                <a:spcPts val="300"/>
              </a:spcBef>
              <a:buSzTx/>
              <a:buFontTx/>
              <a:buNone/>
              <a:defRPr sz="1400"/>
            </a:lvl4pPr>
            <a:lvl5pPr marL="0" indent="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94" name="Google Shape;15;p14" descr="Google Shape;15;p14"/>
          <p:cNvPicPr>
            <a:picLocks noChangeAspect="1"/>
          </p:cNvPicPr>
          <p:nvPr/>
        </p:nvPicPr>
        <p:blipFill>
          <a:blip r:embed="rId2"/>
          <a:stretch>
            <a:fillRect/>
          </a:stretch>
        </p:blipFill>
        <p:spPr>
          <a:xfrm>
            <a:off x="2" y="8810"/>
            <a:ext cx="2272147" cy="731484"/>
          </a:xfrm>
          <a:prstGeom prst="rect">
            <a:avLst/>
          </a:prstGeom>
          <a:ln w="12700">
            <a:miter lim="400000"/>
          </a:ln>
        </p:spPr>
      </p:pic>
      <p:sp>
        <p:nvSpPr>
          <p:cNvPr id="95" name="Slide Number"/>
          <p:cNvSpPr txBox="1">
            <a:spLocks noGrp="1"/>
          </p:cNvSpPr>
          <p:nvPr>
            <p:ph type="sldNum" sz="quarter" idx="2"/>
          </p:nvPr>
        </p:nvSpPr>
        <p:spPr>
          <a:xfrm>
            <a:off x="11323819" y="6414782"/>
            <a:ext cx="258582" cy="248264"/>
          </a:xfrm>
          <a:prstGeom prst="rect">
            <a:avLst/>
          </a:prstGeom>
        </p:spPr>
        <p:txBody>
          <a:bodyPr lIns="45699" tIns="45699" rIns="45699" bIns="45699"/>
          <a:lstStyle>
            <a:lvl1pPr defTabSz="914400"/>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
        <p:cNvGrpSpPr/>
        <p:nvPr/>
      </p:nvGrpSpPr>
      <p:grpSpPr>
        <a:xfrm>
          <a:off x="0" y="0"/>
          <a:ext cx="0" cy="0"/>
          <a:chOff x="0" y="0"/>
          <a:chExt cx="0" cy="0"/>
        </a:xfrm>
      </p:grpSpPr>
      <p:sp>
        <p:nvSpPr>
          <p:cNvPr id="17" name="Google Shape;17;p53"/>
          <p:cNvSpPr txBox="1">
            <a:spLocks noGrp="1"/>
          </p:cNvSpPr>
          <p:nvPr>
            <p:ph type="title"/>
          </p:nvPr>
        </p:nvSpPr>
        <p:spPr>
          <a:xfrm>
            <a:off x="609600" y="274638"/>
            <a:ext cx="10972800" cy="1143001"/>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8" name="Google Shape;18;p53"/>
          <p:cNvSpPr txBox="1">
            <a:spLocks noGrp="1"/>
          </p:cNvSpPr>
          <p:nvPr>
            <p:ph type="sldNum" idx="12"/>
          </p:nvPr>
        </p:nvSpPr>
        <p:spPr>
          <a:xfrm>
            <a:off x="11323781" y="6414763"/>
            <a:ext cx="258620" cy="248302"/>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54618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9" descr="Picture 9"/>
          <p:cNvPicPr>
            <a:picLocks noChangeAspect="1"/>
          </p:cNvPicPr>
          <p:nvPr/>
        </p:nvPicPr>
        <p:blipFill>
          <a:blip r:embed="rId11"/>
          <a:stretch>
            <a:fillRect/>
          </a:stretch>
        </p:blipFill>
        <p:spPr>
          <a:xfrm>
            <a:off x="2" y="8810"/>
            <a:ext cx="2272147" cy="731484"/>
          </a:xfrm>
          <a:prstGeom prst="rect">
            <a:avLst/>
          </a:prstGeom>
          <a:ln w="12700">
            <a:miter lim="400000"/>
          </a:ln>
        </p:spPr>
      </p:pic>
      <p:sp>
        <p:nvSpPr>
          <p:cNvPr id="3" name="Title Text"/>
          <p:cNvSpPr txBox="1">
            <a:spLocks noGrp="1"/>
          </p:cNvSpPr>
          <p:nvPr>
            <p:ph type="title"/>
          </p:nvPr>
        </p:nvSpPr>
        <p:spPr>
          <a:xfrm>
            <a:off x="609600" y="274638"/>
            <a:ext cx="10972800"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r>
              <a:t>Title Text</a:t>
            </a:r>
          </a:p>
        </p:txBody>
      </p:sp>
      <p:sp>
        <p:nvSpPr>
          <p:cNvPr id="4" name="Body Level One…"/>
          <p:cNvSpPr txBox="1">
            <a:spLocks noGrp="1"/>
          </p:cNvSpPr>
          <p:nvPr>
            <p:ph type="body" idx="1"/>
          </p:nvPr>
        </p:nvSpPr>
        <p:spPr>
          <a:xfrm>
            <a:off x="609600" y="1600200"/>
            <a:ext cx="10972800" cy="45259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1323781" y="6414763"/>
            <a:ext cx="258620" cy="248302"/>
          </a:xfrm>
          <a:prstGeom prst="rect">
            <a:avLst/>
          </a:prstGeom>
          <a:ln w="12700">
            <a:miter lim="400000"/>
          </a:ln>
        </p:spPr>
        <p:txBody>
          <a:bodyPr wrap="none" lIns="45718" tIns="45718" rIns="45718" bIns="45718" anchor="ctr">
            <a:spAutoFit/>
          </a:bodyP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5" r:id="rId5"/>
    <p:sldLayoutId id="2147483656" r:id="rId6"/>
    <p:sldLayoutId id="2147483657" r:id="rId7"/>
    <p:sldLayoutId id="2147483658" r:id="rId8"/>
    <p:sldLayoutId id="2147483660" r:id="rId9"/>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5.xml"/><Relationship Id="rId5" Type="http://schemas.openxmlformats.org/officeDocument/2006/relationships/image" Target="../media/image30.jpeg"/><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5.xml"/><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hyperlink" Target="mailto:raylow.biz@gmail.com"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lide Number Placeholder 2"/>
          <p:cNvSpPr txBox="1">
            <a:spLocks noGrp="1"/>
          </p:cNvSpPr>
          <p:nvPr>
            <p:ph type="sldNum" sz="quarter" idx="4294967295"/>
          </p:nvPr>
        </p:nvSpPr>
        <p:spPr>
          <a:xfrm>
            <a:off x="11535598" y="212423"/>
            <a:ext cx="181379" cy="2483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t"/>
          <a:lstStyle>
            <a:lvl1pPr algn="ctr" defTabSz="914400">
              <a:defRPr>
                <a:solidFill>
                  <a:srgbClr val="FFFFFF"/>
                </a:solidFill>
              </a:defRPr>
            </a:lvl1pPr>
          </a:lstStyle>
          <a:p>
            <a:fld id="{86CB4B4D-7CA3-9044-876B-883B54F8677D}" type="slidenum">
              <a:t>1</a:t>
            </a:fld>
            <a:endParaRPr/>
          </a:p>
        </p:txBody>
      </p:sp>
      <p:sp>
        <p:nvSpPr>
          <p:cNvPr id="105" name="TextBox 9"/>
          <p:cNvSpPr txBox="1"/>
          <p:nvPr/>
        </p:nvSpPr>
        <p:spPr>
          <a:xfrm>
            <a:off x="7004535" y="2615145"/>
            <a:ext cx="4449449" cy="644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defTabSz="914400">
              <a:defRPr sz="2000" b="1">
                <a:solidFill>
                  <a:srgbClr val="CE000C"/>
                </a:solidFill>
                <a:latin typeface="+mn-lt"/>
                <a:ea typeface="+mn-ea"/>
                <a:cs typeface="+mn-cs"/>
                <a:sym typeface="Calibri"/>
              </a:defRPr>
            </a:lvl1pPr>
          </a:lstStyle>
          <a:p>
            <a:r>
              <a:t>Your ICT and Digital Transformation Solutions Provider</a:t>
            </a:r>
          </a:p>
        </p:txBody>
      </p:sp>
      <p:pic>
        <p:nvPicPr>
          <p:cNvPr id="107" name="Picture 24" descr="Picture 24"/>
          <p:cNvPicPr>
            <a:picLocks noChangeAspect="1"/>
          </p:cNvPicPr>
          <p:nvPr/>
        </p:nvPicPr>
        <p:blipFill>
          <a:blip r:embed="rId2"/>
          <a:srcRect b="1"/>
          <a:stretch>
            <a:fillRect/>
          </a:stretch>
        </p:blipFill>
        <p:spPr>
          <a:xfrm>
            <a:off x="-50344" y="-5"/>
            <a:ext cx="8499058" cy="68703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3" y="57"/>
                </a:lnTo>
                <a:lnTo>
                  <a:pt x="0" y="21569"/>
                </a:lnTo>
                <a:lnTo>
                  <a:pt x="9156" y="21600"/>
                </a:lnTo>
                <a:lnTo>
                  <a:pt x="21600" y="0"/>
                </a:lnTo>
                <a:close/>
              </a:path>
            </a:pathLst>
          </a:custGeom>
          <a:ln w="12700">
            <a:miter lim="400000"/>
          </a:ln>
        </p:spPr>
      </p:pic>
      <p:sp>
        <p:nvSpPr>
          <p:cNvPr id="108" name="TextBox 20"/>
          <p:cNvSpPr txBox="1"/>
          <p:nvPr/>
        </p:nvSpPr>
        <p:spPr>
          <a:xfrm>
            <a:off x="6540279" y="4916253"/>
            <a:ext cx="5748733" cy="3962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914400">
              <a:defRPr sz="2000" b="1">
                <a:latin typeface="Raleway"/>
                <a:ea typeface="Raleway"/>
                <a:cs typeface="Raleway"/>
                <a:sym typeface="Raleway"/>
              </a:defRPr>
            </a:lvl1pPr>
          </a:lstStyle>
          <a:p>
            <a:r>
              <a:rPr dirty="0"/>
              <a:t>System Development Cost Proposal</a:t>
            </a:r>
          </a:p>
        </p:txBody>
      </p:sp>
      <p:sp>
        <p:nvSpPr>
          <p:cNvPr id="109" name="Straight Connector 26"/>
          <p:cNvSpPr/>
          <p:nvPr/>
        </p:nvSpPr>
        <p:spPr>
          <a:xfrm>
            <a:off x="6113429" y="4150914"/>
            <a:ext cx="5315978" cy="4"/>
          </a:xfrm>
          <a:prstGeom prst="line">
            <a:avLst/>
          </a:prstGeom>
          <a:ln w="19050">
            <a:solidFill>
              <a:schemeClr val="accent1"/>
            </a:solidFill>
          </a:ln>
        </p:spPr>
        <p:txBody>
          <a:bodyPr lIns="45718" tIns="45718" rIns="45718" bIns="45718"/>
          <a:lstStyle/>
          <a:p>
            <a:endParaRPr/>
          </a:p>
        </p:txBody>
      </p:sp>
      <p:sp>
        <p:nvSpPr>
          <p:cNvPr id="110" name="Freeform 27"/>
          <p:cNvSpPr/>
          <p:nvPr/>
        </p:nvSpPr>
        <p:spPr>
          <a:xfrm>
            <a:off x="2930349" y="3447286"/>
            <a:ext cx="3022097" cy="3423132"/>
          </a:xfrm>
          <a:custGeom>
            <a:avLst/>
            <a:gdLst/>
            <a:ahLst/>
            <a:cxnLst>
              <a:cxn ang="0">
                <a:pos x="wd2" y="hd2"/>
              </a:cxn>
              <a:cxn ang="5400000">
                <a:pos x="wd2" y="hd2"/>
              </a:cxn>
              <a:cxn ang="10800000">
                <a:pos x="wd2" y="hd2"/>
              </a:cxn>
              <a:cxn ang="16200000">
                <a:pos x="wd2" y="hd2"/>
              </a:cxn>
            </a:cxnLst>
            <a:rect l="0" t="0" r="r" b="b"/>
            <a:pathLst>
              <a:path w="21600" h="21600" extrusionOk="0">
                <a:moveTo>
                  <a:pt x="17052" y="0"/>
                </a:moveTo>
                <a:lnTo>
                  <a:pt x="21600" y="0"/>
                </a:lnTo>
                <a:lnTo>
                  <a:pt x="4548" y="21600"/>
                </a:lnTo>
                <a:lnTo>
                  <a:pt x="0" y="21600"/>
                </a:lnTo>
                <a:close/>
              </a:path>
            </a:pathLst>
          </a:custGeom>
          <a:solidFill>
            <a:schemeClr val="accent1">
              <a:alpha val="64999"/>
            </a:schemeClr>
          </a:solidFill>
          <a:ln w="12700">
            <a:miter lim="400000"/>
          </a:ln>
        </p:spPr>
        <p:txBody>
          <a:bodyPr lIns="45718" tIns="45718" rIns="45718" bIns="45718"/>
          <a:lstStyle/>
          <a:p>
            <a:pPr defTabSz="914400">
              <a:defRPr>
                <a:latin typeface="+mn-lt"/>
                <a:ea typeface="+mn-ea"/>
                <a:cs typeface="+mn-cs"/>
                <a:sym typeface="Calibri"/>
              </a:defRPr>
            </a:pPr>
            <a:endParaRPr/>
          </a:p>
        </p:txBody>
      </p:sp>
      <p:sp>
        <p:nvSpPr>
          <p:cNvPr id="111" name="Rectangle 28"/>
          <p:cNvSpPr txBox="1"/>
          <p:nvPr/>
        </p:nvSpPr>
        <p:spPr>
          <a:xfrm>
            <a:off x="363311" y="957595"/>
            <a:ext cx="6834731" cy="7078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914400">
              <a:defRPr sz="4000" b="1" cap="all" spc="57">
                <a:solidFill>
                  <a:srgbClr val="FF2600"/>
                </a:solidFill>
                <a:effectLst>
                  <a:outerShdw blurRad="38100" dist="38100" dir="2700000" rotWithShape="0">
                    <a:srgbClr val="000000">
                      <a:alpha val="43137"/>
                    </a:srgbClr>
                  </a:outerShdw>
                </a:effectLst>
                <a:latin typeface="Lato Black"/>
                <a:ea typeface="Lato Black"/>
                <a:cs typeface="Lato Black"/>
                <a:sym typeface="Lato Black"/>
              </a:defRPr>
            </a:lvl1pPr>
          </a:lstStyle>
          <a:p>
            <a:r>
              <a:rPr lang="en-IN" dirty="0"/>
              <a:t>EV Car Web Application</a:t>
            </a:r>
            <a:endParaRPr dirty="0"/>
          </a:p>
        </p:txBody>
      </p:sp>
      <p:pic>
        <p:nvPicPr>
          <p:cNvPr id="112" name="Picture 29" descr="Picture 29"/>
          <p:cNvPicPr>
            <a:picLocks noChangeAspect="1"/>
          </p:cNvPicPr>
          <p:nvPr/>
        </p:nvPicPr>
        <p:blipFill>
          <a:blip r:embed="rId3"/>
          <a:stretch>
            <a:fillRect/>
          </a:stretch>
        </p:blipFill>
        <p:spPr>
          <a:xfrm>
            <a:off x="7846331" y="1697215"/>
            <a:ext cx="2765857" cy="647086"/>
          </a:xfrm>
          <a:prstGeom prst="rect">
            <a:avLst/>
          </a:prstGeom>
          <a:ln w="12700">
            <a:miter lim="400000"/>
          </a:ln>
        </p:spPr>
      </p:pic>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lide Number Placeholder 19"/>
          <p:cNvSpPr txBox="1">
            <a:spLocks noGrp="1"/>
          </p:cNvSpPr>
          <p:nvPr>
            <p:ph type="sldNum" sz="quarter" idx="4294967295"/>
          </p:nvPr>
        </p:nvSpPr>
        <p:spPr>
          <a:xfrm>
            <a:off x="11401018" y="6414761"/>
            <a:ext cx="181378" cy="24830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
        <p:nvSpPr>
          <p:cNvPr id="10" name="The Big Idea">
            <a:extLst>
              <a:ext uri="{FF2B5EF4-FFF2-40B4-BE49-F238E27FC236}">
                <a16:creationId xmlns:a16="http://schemas.microsoft.com/office/drawing/2014/main" id="{9FBF92BA-FF73-615C-E5D5-EE078E977CB7}"/>
              </a:ext>
            </a:extLst>
          </p:cNvPr>
          <p:cNvSpPr txBox="1"/>
          <p:nvPr/>
        </p:nvSpPr>
        <p:spPr>
          <a:xfrm>
            <a:off x="364988" y="884736"/>
            <a:ext cx="11827012" cy="52321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defRPr sz="4000" u="sng">
                <a:latin typeface="Century Gothic"/>
                <a:ea typeface="Century Gothic"/>
                <a:cs typeface="Century Gothic"/>
                <a:sym typeface="Century Gothic"/>
              </a:defRPr>
            </a:lvl1pPr>
          </a:lstStyle>
          <a:p>
            <a:pPr>
              <a:buClr>
                <a:srgbClr val="000000"/>
              </a:buClr>
              <a:buSzPts val="4000"/>
            </a:pPr>
            <a:r>
              <a:rPr lang="en-IN" sz="2800" dirty="0">
                <a:cs typeface="Arial"/>
                <a:sym typeface="Arial"/>
              </a:rPr>
              <a:t>EV Charge App – How it works</a:t>
            </a:r>
            <a:endParaRPr lang="en-US" sz="2800" dirty="0">
              <a:cs typeface="Arial"/>
              <a:sym typeface="Arial"/>
            </a:endParaRPr>
          </a:p>
        </p:txBody>
      </p:sp>
      <p:pic>
        <p:nvPicPr>
          <p:cNvPr id="3" name="Picture 2">
            <a:extLst>
              <a:ext uri="{FF2B5EF4-FFF2-40B4-BE49-F238E27FC236}">
                <a16:creationId xmlns:a16="http://schemas.microsoft.com/office/drawing/2014/main" id="{7F812C13-FB75-DEA8-950B-66FBC1427638}"/>
              </a:ext>
            </a:extLst>
          </p:cNvPr>
          <p:cNvPicPr>
            <a:picLocks noChangeAspect="1"/>
          </p:cNvPicPr>
          <p:nvPr/>
        </p:nvPicPr>
        <p:blipFill rotWithShape="1">
          <a:blip r:embed="rId2"/>
          <a:srcRect t="13264"/>
          <a:stretch/>
        </p:blipFill>
        <p:spPr>
          <a:xfrm>
            <a:off x="0" y="1407952"/>
            <a:ext cx="12192000" cy="5372893"/>
          </a:xfrm>
          <a:prstGeom prst="rect">
            <a:avLst/>
          </a:prstGeom>
        </p:spPr>
      </p:pic>
    </p:spTree>
    <p:extLst>
      <p:ext uri="{BB962C8B-B14F-4D97-AF65-F5344CB8AC3E}">
        <p14:creationId xmlns:p14="http://schemas.microsoft.com/office/powerpoint/2010/main" val="72299586"/>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lide Number Placeholder 19"/>
          <p:cNvSpPr txBox="1">
            <a:spLocks noGrp="1"/>
          </p:cNvSpPr>
          <p:nvPr>
            <p:ph type="sldNum" sz="quarter" idx="4294967295"/>
          </p:nvPr>
        </p:nvSpPr>
        <p:spPr>
          <a:xfrm>
            <a:off x="11401018" y="6414761"/>
            <a:ext cx="181378" cy="24830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10" name="The Big Idea">
            <a:extLst>
              <a:ext uri="{FF2B5EF4-FFF2-40B4-BE49-F238E27FC236}">
                <a16:creationId xmlns:a16="http://schemas.microsoft.com/office/drawing/2014/main" id="{9FBF92BA-FF73-615C-E5D5-EE078E977CB7}"/>
              </a:ext>
            </a:extLst>
          </p:cNvPr>
          <p:cNvSpPr txBox="1"/>
          <p:nvPr/>
        </p:nvSpPr>
        <p:spPr>
          <a:xfrm>
            <a:off x="364988" y="884736"/>
            <a:ext cx="11827012" cy="52321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defRPr sz="4000" u="sng">
                <a:latin typeface="Century Gothic"/>
                <a:ea typeface="Century Gothic"/>
                <a:cs typeface="Century Gothic"/>
                <a:sym typeface="Century Gothic"/>
              </a:defRPr>
            </a:lvl1pPr>
          </a:lstStyle>
          <a:p>
            <a:pPr>
              <a:buClr>
                <a:srgbClr val="000000"/>
              </a:buClr>
              <a:buSzPts val="4000"/>
            </a:pPr>
            <a:r>
              <a:rPr lang="en-IN" sz="2800" dirty="0">
                <a:cs typeface="Arial"/>
                <a:sym typeface="Arial"/>
              </a:rPr>
              <a:t>EV Charge App</a:t>
            </a:r>
            <a:endParaRPr lang="en-US" sz="2800" dirty="0">
              <a:cs typeface="Arial"/>
              <a:sym typeface="Arial"/>
            </a:endParaRPr>
          </a:p>
        </p:txBody>
      </p:sp>
      <p:pic>
        <p:nvPicPr>
          <p:cNvPr id="4" name="Picture 3">
            <a:extLst>
              <a:ext uri="{FF2B5EF4-FFF2-40B4-BE49-F238E27FC236}">
                <a16:creationId xmlns:a16="http://schemas.microsoft.com/office/drawing/2014/main" id="{4CC4F4E5-119F-ACC3-6350-CCBA4205AD31}"/>
              </a:ext>
            </a:extLst>
          </p:cNvPr>
          <p:cNvPicPr>
            <a:picLocks noChangeAspect="1"/>
          </p:cNvPicPr>
          <p:nvPr/>
        </p:nvPicPr>
        <p:blipFill rotWithShape="1">
          <a:blip r:embed="rId2"/>
          <a:srcRect t="33926"/>
          <a:stretch/>
        </p:blipFill>
        <p:spPr>
          <a:xfrm>
            <a:off x="0" y="2432983"/>
            <a:ext cx="11857748" cy="2477355"/>
          </a:xfrm>
          <a:prstGeom prst="rect">
            <a:avLst/>
          </a:prstGeom>
        </p:spPr>
      </p:pic>
    </p:spTree>
    <p:extLst>
      <p:ext uri="{BB962C8B-B14F-4D97-AF65-F5344CB8AC3E}">
        <p14:creationId xmlns:p14="http://schemas.microsoft.com/office/powerpoint/2010/main" val="1853942593"/>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lide Number Placeholder 19"/>
          <p:cNvSpPr txBox="1">
            <a:spLocks noGrp="1"/>
          </p:cNvSpPr>
          <p:nvPr>
            <p:ph type="sldNum" sz="quarter" idx="4294967295"/>
          </p:nvPr>
        </p:nvSpPr>
        <p:spPr>
          <a:xfrm>
            <a:off x="11401018" y="6414761"/>
            <a:ext cx="181378" cy="24830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
        <p:nvSpPr>
          <p:cNvPr id="10" name="The Big Idea">
            <a:extLst>
              <a:ext uri="{FF2B5EF4-FFF2-40B4-BE49-F238E27FC236}">
                <a16:creationId xmlns:a16="http://schemas.microsoft.com/office/drawing/2014/main" id="{9FBF92BA-FF73-615C-E5D5-EE078E977CB7}"/>
              </a:ext>
            </a:extLst>
          </p:cNvPr>
          <p:cNvSpPr txBox="1"/>
          <p:nvPr/>
        </p:nvSpPr>
        <p:spPr>
          <a:xfrm>
            <a:off x="364988" y="884736"/>
            <a:ext cx="11827012" cy="52321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defRPr sz="4000" u="sng">
                <a:latin typeface="Century Gothic"/>
                <a:ea typeface="Century Gothic"/>
                <a:cs typeface="Century Gothic"/>
                <a:sym typeface="Century Gothic"/>
              </a:defRPr>
            </a:lvl1pPr>
          </a:lstStyle>
          <a:p>
            <a:pPr>
              <a:buClr>
                <a:srgbClr val="000000"/>
              </a:buClr>
              <a:buSzPts val="4000"/>
            </a:pPr>
            <a:r>
              <a:rPr lang="en-IN" sz="2800" dirty="0">
                <a:cs typeface="Arial"/>
                <a:sym typeface="Arial"/>
              </a:rPr>
              <a:t>EV Charge App</a:t>
            </a:r>
            <a:endParaRPr lang="en-US" sz="2800" dirty="0">
              <a:cs typeface="Arial"/>
              <a:sym typeface="Arial"/>
            </a:endParaRPr>
          </a:p>
        </p:txBody>
      </p:sp>
      <p:pic>
        <p:nvPicPr>
          <p:cNvPr id="6" name="Picture 5">
            <a:extLst>
              <a:ext uri="{FF2B5EF4-FFF2-40B4-BE49-F238E27FC236}">
                <a16:creationId xmlns:a16="http://schemas.microsoft.com/office/drawing/2014/main" id="{1672559E-44F9-6F3E-AC14-C2FBA6104559}"/>
              </a:ext>
            </a:extLst>
          </p:cNvPr>
          <p:cNvPicPr>
            <a:picLocks noChangeAspect="1"/>
          </p:cNvPicPr>
          <p:nvPr/>
        </p:nvPicPr>
        <p:blipFill rotWithShape="1">
          <a:blip r:embed="rId2">
            <a:extLst>
              <a:ext uri="{28A0092B-C50C-407E-A947-70E740481C1C}">
                <a14:useLocalDpi xmlns:a14="http://schemas.microsoft.com/office/drawing/2010/main" val="0"/>
              </a:ext>
            </a:extLst>
          </a:blip>
          <a:srcRect l="19809" t="28182" r="20595" b="15000"/>
          <a:stretch/>
        </p:blipFill>
        <p:spPr>
          <a:xfrm>
            <a:off x="687106" y="1446786"/>
            <a:ext cx="2542082" cy="5385768"/>
          </a:xfrm>
          <a:prstGeom prst="rect">
            <a:avLst/>
          </a:prstGeom>
        </p:spPr>
      </p:pic>
      <p:pic>
        <p:nvPicPr>
          <p:cNvPr id="8" name="Picture 7">
            <a:extLst>
              <a:ext uri="{FF2B5EF4-FFF2-40B4-BE49-F238E27FC236}">
                <a16:creationId xmlns:a16="http://schemas.microsoft.com/office/drawing/2014/main" id="{AC5ED76A-3404-891D-1411-21A6FABC94C3}"/>
              </a:ext>
            </a:extLst>
          </p:cNvPr>
          <p:cNvPicPr>
            <a:picLocks noChangeAspect="1"/>
          </p:cNvPicPr>
          <p:nvPr/>
        </p:nvPicPr>
        <p:blipFill rotWithShape="1">
          <a:blip r:embed="rId3">
            <a:extLst>
              <a:ext uri="{28A0092B-C50C-407E-A947-70E740481C1C}">
                <a14:useLocalDpi xmlns:a14="http://schemas.microsoft.com/office/drawing/2010/main" val="0"/>
              </a:ext>
            </a:extLst>
          </a:blip>
          <a:srcRect l="20146" t="27576" r="20258" b="16818"/>
          <a:stretch/>
        </p:blipFill>
        <p:spPr>
          <a:xfrm>
            <a:off x="3373134" y="1472232"/>
            <a:ext cx="2597497" cy="5385768"/>
          </a:xfrm>
          <a:prstGeom prst="rect">
            <a:avLst/>
          </a:prstGeom>
        </p:spPr>
      </p:pic>
      <p:pic>
        <p:nvPicPr>
          <p:cNvPr id="11" name="Picture 10">
            <a:extLst>
              <a:ext uri="{FF2B5EF4-FFF2-40B4-BE49-F238E27FC236}">
                <a16:creationId xmlns:a16="http://schemas.microsoft.com/office/drawing/2014/main" id="{DFEDE7B5-05B2-A867-83D5-529175CA858D}"/>
              </a:ext>
            </a:extLst>
          </p:cNvPr>
          <p:cNvPicPr>
            <a:picLocks noChangeAspect="1"/>
          </p:cNvPicPr>
          <p:nvPr/>
        </p:nvPicPr>
        <p:blipFill rotWithShape="1">
          <a:blip r:embed="rId4">
            <a:extLst>
              <a:ext uri="{28A0092B-C50C-407E-A947-70E740481C1C}">
                <a14:useLocalDpi xmlns:a14="http://schemas.microsoft.com/office/drawing/2010/main" val="0"/>
              </a:ext>
            </a:extLst>
          </a:blip>
          <a:srcRect l="19809" t="28788" r="20595" b="15606"/>
          <a:stretch/>
        </p:blipFill>
        <p:spPr>
          <a:xfrm>
            <a:off x="6040360" y="1472232"/>
            <a:ext cx="2597496" cy="5385768"/>
          </a:xfrm>
          <a:prstGeom prst="rect">
            <a:avLst/>
          </a:prstGeom>
        </p:spPr>
      </p:pic>
      <p:pic>
        <p:nvPicPr>
          <p:cNvPr id="13" name="Picture 12">
            <a:extLst>
              <a:ext uri="{FF2B5EF4-FFF2-40B4-BE49-F238E27FC236}">
                <a16:creationId xmlns:a16="http://schemas.microsoft.com/office/drawing/2014/main" id="{D6457C8C-AF21-E29F-1B95-F8E4CA3A99CB}"/>
              </a:ext>
            </a:extLst>
          </p:cNvPr>
          <p:cNvPicPr>
            <a:picLocks noChangeAspect="1"/>
          </p:cNvPicPr>
          <p:nvPr/>
        </p:nvPicPr>
        <p:blipFill rotWithShape="1">
          <a:blip r:embed="rId5">
            <a:extLst>
              <a:ext uri="{28A0092B-C50C-407E-A947-70E740481C1C}">
                <a14:useLocalDpi xmlns:a14="http://schemas.microsoft.com/office/drawing/2010/main" val="0"/>
              </a:ext>
            </a:extLst>
          </a:blip>
          <a:srcRect l="19473" t="28787" r="20931" b="14394"/>
          <a:stretch/>
        </p:blipFill>
        <p:spPr>
          <a:xfrm>
            <a:off x="8763226" y="1446784"/>
            <a:ext cx="2542083" cy="5385769"/>
          </a:xfrm>
          <a:prstGeom prst="rect">
            <a:avLst/>
          </a:prstGeom>
        </p:spPr>
      </p:pic>
    </p:spTree>
    <p:extLst>
      <p:ext uri="{BB962C8B-B14F-4D97-AF65-F5344CB8AC3E}">
        <p14:creationId xmlns:p14="http://schemas.microsoft.com/office/powerpoint/2010/main" val="2549213460"/>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lide Number Placeholder 19"/>
          <p:cNvSpPr txBox="1">
            <a:spLocks noGrp="1"/>
          </p:cNvSpPr>
          <p:nvPr>
            <p:ph type="sldNum" sz="quarter" idx="4294967295"/>
          </p:nvPr>
        </p:nvSpPr>
        <p:spPr>
          <a:xfrm>
            <a:off x="11401018" y="6414761"/>
            <a:ext cx="181378" cy="24830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
        <p:nvSpPr>
          <p:cNvPr id="10" name="The Big Idea">
            <a:extLst>
              <a:ext uri="{FF2B5EF4-FFF2-40B4-BE49-F238E27FC236}">
                <a16:creationId xmlns:a16="http://schemas.microsoft.com/office/drawing/2014/main" id="{9FBF92BA-FF73-615C-E5D5-EE078E977CB7}"/>
              </a:ext>
            </a:extLst>
          </p:cNvPr>
          <p:cNvSpPr txBox="1"/>
          <p:nvPr/>
        </p:nvSpPr>
        <p:spPr>
          <a:xfrm>
            <a:off x="364988" y="884736"/>
            <a:ext cx="5111021" cy="52321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defRPr sz="4000" u="sng">
                <a:latin typeface="Century Gothic"/>
                <a:ea typeface="Century Gothic"/>
                <a:cs typeface="Century Gothic"/>
                <a:sym typeface="Century Gothic"/>
              </a:defRPr>
            </a:lvl1pPr>
          </a:lstStyle>
          <a:p>
            <a:pPr>
              <a:buClr>
                <a:srgbClr val="000000"/>
              </a:buClr>
              <a:buSzPts val="4000"/>
            </a:pPr>
            <a:r>
              <a:rPr lang="en-IN" sz="2800" dirty="0" err="1">
                <a:cs typeface="Arial"/>
                <a:sym typeface="Arial"/>
              </a:rPr>
              <a:t>Plugshare</a:t>
            </a:r>
            <a:r>
              <a:rPr lang="en-IN" sz="2800" dirty="0">
                <a:cs typeface="Arial"/>
                <a:sym typeface="Arial"/>
              </a:rPr>
              <a:t> App Flow</a:t>
            </a:r>
            <a:endParaRPr lang="en-US" sz="2800" dirty="0">
              <a:cs typeface="Arial"/>
              <a:sym typeface="Arial"/>
            </a:endParaRPr>
          </a:p>
        </p:txBody>
      </p:sp>
      <p:graphicFrame>
        <p:nvGraphicFramePr>
          <p:cNvPr id="3" name="Diagram 2">
            <a:extLst>
              <a:ext uri="{FF2B5EF4-FFF2-40B4-BE49-F238E27FC236}">
                <a16:creationId xmlns:a16="http://schemas.microsoft.com/office/drawing/2014/main" id="{5E1BB5DD-6380-E23B-E955-FB02CE9C990A}"/>
              </a:ext>
            </a:extLst>
          </p:cNvPr>
          <p:cNvGraphicFramePr/>
          <p:nvPr>
            <p:extLst>
              <p:ext uri="{D42A27DB-BD31-4B8C-83A1-F6EECF244321}">
                <p14:modId xmlns:p14="http://schemas.microsoft.com/office/powerpoint/2010/main" val="175153523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8265687"/>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lide Number Placeholder 19"/>
          <p:cNvSpPr txBox="1">
            <a:spLocks noGrp="1"/>
          </p:cNvSpPr>
          <p:nvPr>
            <p:ph type="sldNum" sz="quarter" idx="4294967295"/>
          </p:nvPr>
        </p:nvSpPr>
        <p:spPr>
          <a:xfrm>
            <a:off x="11401018" y="6414761"/>
            <a:ext cx="181378" cy="24830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sp>
        <p:nvSpPr>
          <p:cNvPr id="10" name="The Big Idea">
            <a:extLst>
              <a:ext uri="{FF2B5EF4-FFF2-40B4-BE49-F238E27FC236}">
                <a16:creationId xmlns:a16="http://schemas.microsoft.com/office/drawing/2014/main" id="{9FBF92BA-FF73-615C-E5D5-EE078E977CB7}"/>
              </a:ext>
            </a:extLst>
          </p:cNvPr>
          <p:cNvSpPr txBox="1"/>
          <p:nvPr/>
        </p:nvSpPr>
        <p:spPr>
          <a:xfrm>
            <a:off x="364988" y="884736"/>
            <a:ext cx="3892052" cy="52321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defRPr sz="4000" u="sng">
                <a:latin typeface="Century Gothic"/>
                <a:ea typeface="Century Gothic"/>
                <a:cs typeface="Century Gothic"/>
                <a:sym typeface="Century Gothic"/>
              </a:defRPr>
            </a:lvl1pPr>
          </a:lstStyle>
          <a:p>
            <a:pPr>
              <a:buClr>
                <a:srgbClr val="000000"/>
              </a:buClr>
              <a:buSzPts val="4000"/>
            </a:pPr>
            <a:r>
              <a:rPr lang="en-IN" sz="2800" dirty="0">
                <a:cs typeface="Arial"/>
                <a:sym typeface="Arial"/>
              </a:rPr>
              <a:t>Plug Share Finding</a:t>
            </a:r>
            <a:endParaRPr lang="en-US" sz="2800" dirty="0">
              <a:cs typeface="Arial"/>
              <a:sym typeface="Arial"/>
            </a:endParaRPr>
          </a:p>
        </p:txBody>
      </p:sp>
      <p:pic>
        <p:nvPicPr>
          <p:cNvPr id="6" name="Picture 5">
            <a:extLst>
              <a:ext uri="{FF2B5EF4-FFF2-40B4-BE49-F238E27FC236}">
                <a16:creationId xmlns:a16="http://schemas.microsoft.com/office/drawing/2014/main" id="{927046ED-7251-FF31-5D3B-5C79C176ABB3}"/>
              </a:ext>
            </a:extLst>
          </p:cNvPr>
          <p:cNvPicPr>
            <a:picLocks noChangeAspect="1"/>
          </p:cNvPicPr>
          <p:nvPr/>
        </p:nvPicPr>
        <p:blipFill rotWithShape="1">
          <a:blip r:embed="rId2">
            <a:extLst>
              <a:ext uri="{28A0092B-C50C-407E-A947-70E740481C1C}">
                <a14:useLocalDpi xmlns:a14="http://schemas.microsoft.com/office/drawing/2010/main" val="0"/>
              </a:ext>
            </a:extLst>
          </a:blip>
          <a:srcRect l="18096" t="32915" r="18507" b="17679"/>
          <a:stretch/>
        </p:blipFill>
        <p:spPr>
          <a:xfrm>
            <a:off x="8075167" y="1407951"/>
            <a:ext cx="2991151" cy="5450049"/>
          </a:xfrm>
          <a:prstGeom prst="rect">
            <a:avLst/>
          </a:prstGeom>
        </p:spPr>
      </p:pic>
      <p:pic>
        <p:nvPicPr>
          <p:cNvPr id="8" name="Picture 7">
            <a:extLst>
              <a:ext uri="{FF2B5EF4-FFF2-40B4-BE49-F238E27FC236}">
                <a16:creationId xmlns:a16="http://schemas.microsoft.com/office/drawing/2014/main" id="{5AB248A8-251B-0C4F-CFAD-C137D01AAA3D}"/>
              </a:ext>
            </a:extLst>
          </p:cNvPr>
          <p:cNvPicPr>
            <a:picLocks noChangeAspect="1"/>
          </p:cNvPicPr>
          <p:nvPr/>
        </p:nvPicPr>
        <p:blipFill rotWithShape="1">
          <a:blip r:embed="rId3">
            <a:extLst>
              <a:ext uri="{28A0092B-C50C-407E-A947-70E740481C1C}">
                <a14:useLocalDpi xmlns:a14="http://schemas.microsoft.com/office/drawing/2010/main" val="0"/>
              </a:ext>
            </a:extLst>
          </a:blip>
          <a:srcRect t="4242" b="7843"/>
          <a:stretch/>
        </p:blipFill>
        <p:spPr>
          <a:xfrm>
            <a:off x="2267719" y="1407952"/>
            <a:ext cx="2789647" cy="5450048"/>
          </a:xfrm>
          <a:prstGeom prst="rect">
            <a:avLst/>
          </a:prstGeom>
        </p:spPr>
      </p:pic>
      <p:pic>
        <p:nvPicPr>
          <p:cNvPr id="11" name="Picture 10">
            <a:extLst>
              <a:ext uri="{FF2B5EF4-FFF2-40B4-BE49-F238E27FC236}">
                <a16:creationId xmlns:a16="http://schemas.microsoft.com/office/drawing/2014/main" id="{B2E08028-EB4E-83D2-0FB4-5E8CE55414B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939" b="4697"/>
          <a:stretch/>
        </p:blipFill>
        <p:spPr>
          <a:xfrm>
            <a:off x="5277737" y="1407952"/>
            <a:ext cx="2684352" cy="5450048"/>
          </a:xfrm>
          <a:prstGeom prst="rect">
            <a:avLst/>
          </a:prstGeom>
        </p:spPr>
      </p:pic>
    </p:spTree>
    <p:extLst>
      <p:ext uri="{BB962C8B-B14F-4D97-AF65-F5344CB8AC3E}">
        <p14:creationId xmlns:p14="http://schemas.microsoft.com/office/powerpoint/2010/main" val="2825447324"/>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lide Number Placeholder 19"/>
          <p:cNvSpPr txBox="1">
            <a:spLocks noGrp="1"/>
          </p:cNvSpPr>
          <p:nvPr>
            <p:ph type="sldNum" sz="quarter" idx="4294967295"/>
          </p:nvPr>
        </p:nvSpPr>
        <p:spPr>
          <a:xfrm>
            <a:off x="11401018" y="6414761"/>
            <a:ext cx="181378" cy="24830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
        <p:nvSpPr>
          <p:cNvPr id="10" name="The Big Idea">
            <a:extLst>
              <a:ext uri="{FF2B5EF4-FFF2-40B4-BE49-F238E27FC236}">
                <a16:creationId xmlns:a16="http://schemas.microsoft.com/office/drawing/2014/main" id="{9FBF92BA-FF73-615C-E5D5-EE078E977CB7}"/>
              </a:ext>
            </a:extLst>
          </p:cNvPr>
          <p:cNvSpPr txBox="1"/>
          <p:nvPr/>
        </p:nvSpPr>
        <p:spPr>
          <a:xfrm>
            <a:off x="364988" y="884736"/>
            <a:ext cx="11827012" cy="52321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defRPr sz="4000" u="sng">
                <a:latin typeface="Century Gothic"/>
                <a:ea typeface="Century Gothic"/>
                <a:cs typeface="Century Gothic"/>
                <a:sym typeface="Century Gothic"/>
              </a:defRPr>
            </a:lvl1pPr>
          </a:lstStyle>
          <a:p>
            <a:pPr>
              <a:buClr>
                <a:srgbClr val="000000"/>
              </a:buClr>
              <a:buSzPts val="4000"/>
            </a:pPr>
            <a:r>
              <a:rPr lang="en-IN" sz="2800" dirty="0" err="1">
                <a:cs typeface="Arial"/>
                <a:sym typeface="Arial"/>
              </a:rPr>
              <a:t>Plugshare</a:t>
            </a:r>
            <a:r>
              <a:rPr lang="en-IN" sz="2800" dirty="0">
                <a:cs typeface="Arial"/>
                <a:sym typeface="Arial"/>
              </a:rPr>
              <a:t> Key Features </a:t>
            </a:r>
            <a:endParaRPr lang="en-US" sz="2800" dirty="0">
              <a:cs typeface="Arial"/>
              <a:sym typeface="Arial"/>
            </a:endParaRPr>
          </a:p>
        </p:txBody>
      </p:sp>
      <p:graphicFrame>
        <p:nvGraphicFramePr>
          <p:cNvPr id="2" name="Diagram 1">
            <a:extLst>
              <a:ext uri="{FF2B5EF4-FFF2-40B4-BE49-F238E27FC236}">
                <a16:creationId xmlns:a16="http://schemas.microsoft.com/office/drawing/2014/main" id="{5CFBAA5C-2939-1BC9-999A-262B1BE78C9C}"/>
              </a:ext>
            </a:extLst>
          </p:cNvPr>
          <p:cNvGraphicFramePr/>
          <p:nvPr>
            <p:extLst>
              <p:ext uri="{D42A27DB-BD31-4B8C-83A1-F6EECF244321}">
                <p14:modId xmlns:p14="http://schemas.microsoft.com/office/powerpoint/2010/main" val="2154669576"/>
              </p:ext>
            </p:extLst>
          </p:nvPr>
        </p:nvGraphicFramePr>
        <p:xfrm>
          <a:off x="2329411" y="1468148"/>
          <a:ext cx="8128000" cy="5070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2534047"/>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8E2B16-B9A8-90BA-EAF4-6E7822B3257B}"/>
              </a:ext>
            </a:extLst>
          </p:cNvPr>
          <p:cNvSpPr>
            <a:spLocks noGrp="1"/>
          </p:cNvSpPr>
          <p:nvPr>
            <p:ph type="body" sz="half" idx="1"/>
          </p:nvPr>
        </p:nvSpPr>
        <p:spPr>
          <a:xfrm>
            <a:off x="609599" y="1506658"/>
            <a:ext cx="5384800" cy="5275070"/>
          </a:xfrm>
        </p:spPr>
        <p:txBody>
          <a:bodyPr>
            <a:noAutofit/>
          </a:bodyPr>
          <a:lstStyle/>
          <a:p>
            <a:pPr>
              <a:defRPr sz="1600" b="1">
                <a:latin typeface="+mn-lt"/>
                <a:ea typeface="+mn-ea"/>
                <a:cs typeface="+mn-cs"/>
                <a:sym typeface="Calibri"/>
              </a:defRPr>
            </a:pPr>
            <a:r>
              <a:rPr lang="en-US" sz="1200" dirty="0"/>
              <a:t>Requirement Gathering and Documentation</a:t>
            </a:r>
          </a:p>
          <a:p>
            <a:pPr>
              <a:defRPr sz="1600">
                <a:latin typeface="+mn-lt"/>
                <a:ea typeface="+mn-ea"/>
                <a:cs typeface="+mn-cs"/>
                <a:sym typeface="Calibri"/>
              </a:defRPr>
            </a:pPr>
            <a:r>
              <a:rPr lang="en-US" sz="1200" dirty="0"/>
              <a:t>UI Graphic Design</a:t>
            </a:r>
          </a:p>
          <a:p>
            <a:pPr>
              <a:defRPr sz="1600">
                <a:latin typeface="+mn-lt"/>
                <a:ea typeface="+mn-ea"/>
                <a:cs typeface="+mn-cs"/>
                <a:sym typeface="Calibri"/>
              </a:defRPr>
            </a:pPr>
            <a:r>
              <a:rPr lang="en-US" sz="1200" dirty="0"/>
              <a:t>UI Implementation</a:t>
            </a:r>
          </a:p>
          <a:p>
            <a:pPr>
              <a:defRPr sz="1600" b="1">
                <a:latin typeface="+mn-lt"/>
                <a:ea typeface="+mn-ea"/>
                <a:cs typeface="+mn-cs"/>
                <a:sym typeface="Calibri"/>
              </a:defRPr>
            </a:pPr>
            <a:r>
              <a:rPr lang="en-US" sz="1200" dirty="0"/>
              <a:t>Phase 1</a:t>
            </a:r>
          </a:p>
          <a:p>
            <a:pPr>
              <a:defRPr sz="1600" b="1">
                <a:latin typeface="+mn-lt"/>
                <a:ea typeface="+mn-ea"/>
                <a:cs typeface="+mn-cs"/>
                <a:sym typeface="Calibri"/>
              </a:defRPr>
            </a:pPr>
            <a:r>
              <a:rPr lang="en-US" sz="1200" dirty="0"/>
              <a:t>Customer Application System Requirements</a:t>
            </a:r>
          </a:p>
          <a:p>
            <a:pPr marL="278946" indent="-285750">
              <a:buFont typeface="Arial" panose="020B0604020202020204" pitchFamily="34" charset="0"/>
              <a:buChar char="•"/>
              <a:defRPr sz="1600">
                <a:latin typeface="+mn-lt"/>
                <a:ea typeface="+mn-ea"/>
                <a:cs typeface="+mn-cs"/>
                <a:sym typeface="Calibri"/>
              </a:defRPr>
            </a:pPr>
            <a:r>
              <a:rPr lang="en-IN" sz="1200" dirty="0"/>
              <a:t>Logging</a:t>
            </a:r>
          </a:p>
          <a:p>
            <a:pPr marL="726621" lvl="1" indent="-285750">
              <a:buFont typeface="Arial" panose="020B0604020202020204" pitchFamily="34" charset="0"/>
              <a:buChar char="•"/>
              <a:defRPr sz="1600">
                <a:latin typeface="+mn-lt"/>
                <a:ea typeface="+mn-ea"/>
                <a:cs typeface="+mn-cs"/>
                <a:sym typeface="Calibri"/>
              </a:defRPr>
            </a:pPr>
            <a:r>
              <a:rPr lang="en-IN" sz="1200" dirty="0"/>
              <a:t>E-mail sign in / sign up</a:t>
            </a:r>
          </a:p>
          <a:p>
            <a:pPr marL="726621" lvl="1" indent="-285750">
              <a:buFont typeface="Arial" panose="020B0604020202020204" pitchFamily="34" charset="0"/>
              <a:buChar char="•"/>
              <a:defRPr sz="1600">
                <a:latin typeface="+mn-lt"/>
                <a:ea typeface="+mn-ea"/>
                <a:cs typeface="+mn-cs"/>
                <a:sym typeface="Calibri"/>
              </a:defRPr>
            </a:pPr>
            <a:r>
              <a:rPr lang="en-IN" sz="1200" dirty="0"/>
              <a:t>Forgot password</a:t>
            </a:r>
          </a:p>
          <a:p>
            <a:pPr marL="285750" indent="-285750">
              <a:buSzPct val="100000"/>
              <a:buFont typeface="Arial"/>
              <a:buChar char="•"/>
              <a:defRPr sz="1600">
                <a:latin typeface="+mn-lt"/>
                <a:ea typeface="+mn-ea"/>
                <a:cs typeface="+mn-cs"/>
                <a:sym typeface="Calibri"/>
              </a:defRPr>
            </a:pPr>
            <a:r>
              <a:rPr lang="en-US" sz="1200" dirty="0"/>
              <a:t>Website</a:t>
            </a:r>
          </a:p>
          <a:p>
            <a:pPr marL="733425" lvl="1" indent="-285750">
              <a:buFont typeface="Arial" panose="020B0604020202020204" pitchFamily="34" charset="0"/>
              <a:buChar char="•"/>
              <a:defRPr sz="1600">
                <a:latin typeface="+mn-lt"/>
                <a:ea typeface="+mn-ea"/>
                <a:cs typeface="+mn-cs"/>
                <a:sym typeface="Calibri"/>
              </a:defRPr>
            </a:pPr>
            <a:r>
              <a:rPr lang="en-US" sz="1200" dirty="0"/>
              <a:t>Promote new EV car brand</a:t>
            </a:r>
          </a:p>
          <a:p>
            <a:pPr marL="733425" lvl="1" indent="-285750">
              <a:buFont typeface="Arial" panose="020B0604020202020204" pitchFamily="34" charset="0"/>
              <a:buChar char="•"/>
              <a:defRPr sz="1600">
                <a:latin typeface="+mn-lt"/>
                <a:ea typeface="+mn-ea"/>
                <a:cs typeface="+mn-cs"/>
                <a:sym typeface="Calibri"/>
              </a:defRPr>
            </a:pPr>
            <a:r>
              <a:rPr lang="en-US" sz="1200" dirty="0"/>
              <a:t>Corporate Information</a:t>
            </a:r>
          </a:p>
        </p:txBody>
      </p:sp>
      <p:sp>
        <p:nvSpPr>
          <p:cNvPr id="154" name="Slide Number Placeholder 19"/>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
        <p:nvSpPr>
          <p:cNvPr id="156" name="Straight Connector 6"/>
          <p:cNvSpPr/>
          <p:nvPr/>
        </p:nvSpPr>
        <p:spPr>
          <a:xfrm>
            <a:off x="5961655" y="1608881"/>
            <a:ext cx="69204" cy="5247408"/>
          </a:xfrm>
          <a:prstGeom prst="line">
            <a:avLst/>
          </a:prstGeom>
          <a:ln w="38100">
            <a:solidFill>
              <a:schemeClr val="accent6"/>
            </a:solidFill>
          </a:ln>
          <a:effectLst>
            <a:outerShdw blurRad="38100" dist="23000" dir="5400000" rotWithShape="0">
              <a:srgbClr val="000000">
                <a:alpha val="35000"/>
              </a:srgbClr>
            </a:outerShdw>
          </a:effectLst>
        </p:spPr>
        <p:txBody>
          <a:bodyPr lIns="45718" tIns="45718" rIns="45718" bIns="45718"/>
          <a:lstStyle/>
          <a:p>
            <a:endParaRPr/>
          </a:p>
        </p:txBody>
      </p:sp>
      <p:sp>
        <p:nvSpPr>
          <p:cNvPr id="159" name="Rectangle 3"/>
          <p:cNvSpPr txBox="1"/>
          <p:nvPr/>
        </p:nvSpPr>
        <p:spPr>
          <a:xfrm>
            <a:off x="6030859" y="1135231"/>
            <a:ext cx="6254375" cy="338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marL="285750" indent="-285750">
              <a:buSzPct val="100000"/>
              <a:buFont typeface="Arial"/>
              <a:buChar char="•"/>
              <a:defRPr sz="1600">
                <a:latin typeface="+mn-lt"/>
                <a:ea typeface="+mn-ea"/>
                <a:cs typeface="+mn-cs"/>
                <a:sym typeface="Calibri"/>
              </a:defRPr>
            </a:pPr>
            <a:endParaRPr dirty="0"/>
          </a:p>
        </p:txBody>
      </p:sp>
      <p:sp>
        <p:nvSpPr>
          <p:cNvPr id="8" name="The Big Idea">
            <a:extLst>
              <a:ext uri="{FF2B5EF4-FFF2-40B4-BE49-F238E27FC236}">
                <a16:creationId xmlns:a16="http://schemas.microsoft.com/office/drawing/2014/main" id="{5A98A591-6BB5-B104-D403-A800828449DD}"/>
              </a:ext>
            </a:extLst>
          </p:cNvPr>
          <p:cNvSpPr txBox="1"/>
          <p:nvPr/>
        </p:nvSpPr>
        <p:spPr>
          <a:xfrm>
            <a:off x="364988" y="884736"/>
            <a:ext cx="9588585" cy="52321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defRPr sz="4000" u="sng">
                <a:latin typeface="Century Gothic"/>
                <a:ea typeface="Century Gothic"/>
                <a:cs typeface="Century Gothic"/>
                <a:sym typeface="Century Gothic"/>
              </a:defRPr>
            </a:lvl1pPr>
          </a:lstStyle>
          <a:p>
            <a:pPr>
              <a:buClr>
                <a:srgbClr val="000000"/>
              </a:buClr>
              <a:buSzPts val="4000"/>
            </a:pPr>
            <a:r>
              <a:rPr lang="en-IN" sz="2800" dirty="0">
                <a:cs typeface="Arial"/>
                <a:sym typeface="Arial"/>
              </a:rPr>
              <a:t>Work Breakdown Structure</a:t>
            </a:r>
            <a:endParaRPr sz="2800" dirty="0">
              <a:cs typeface="Arial"/>
              <a:sym typeface="Arial"/>
            </a:endParaRPr>
          </a:p>
        </p:txBody>
      </p:sp>
      <p:sp>
        <p:nvSpPr>
          <p:cNvPr id="9" name="Text Placeholder 3">
            <a:extLst>
              <a:ext uri="{FF2B5EF4-FFF2-40B4-BE49-F238E27FC236}">
                <a16:creationId xmlns:a16="http://schemas.microsoft.com/office/drawing/2014/main" id="{0A9A5EA3-E797-F5C9-2B55-B4CA25093C98}"/>
              </a:ext>
            </a:extLst>
          </p:cNvPr>
          <p:cNvSpPr txBox="1">
            <a:spLocks/>
          </p:cNvSpPr>
          <p:nvPr/>
        </p:nvSpPr>
        <p:spPr>
          <a:xfrm>
            <a:off x="6404161" y="1535338"/>
            <a:ext cx="5443972" cy="53399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a:lstStyle>
          <a:p>
            <a:pPr marL="742950" lvl="8" indent="-285750">
              <a:buSzPct val="100000"/>
              <a:buFont typeface="Arial"/>
              <a:buChar char="•"/>
              <a:defRPr sz="1600">
                <a:latin typeface="+mn-lt"/>
                <a:ea typeface="+mn-ea"/>
                <a:cs typeface="+mn-cs"/>
                <a:sym typeface="Calibri"/>
              </a:defRPr>
            </a:pPr>
            <a:endParaRPr lang="en-US" dirty="0"/>
          </a:p>
        </p:txBody>
      </p:sp>
      <p:sp>
        <p:nvSpPr>
          <p:cNvPr id="10" name="Text Placeholder 3">
            <a:extLst>
              <a:ext uri="{FF2B5EF4-FFF2-40B4-BE49-F238E27FC236}">
                <a16:creationId xmlns:a16="http://schemas.microsoft.com/office/drawing/2014/main" id="{2D12272D-4A74-EA04-D776-0D9630612967}"/>
              </a:ext>
            </a:extLst>
          </p:cNvPr>
          <p:cNvSpPr txBox="1">
            <a:spLocks/>
          </p:cNvSpPr>
          <p:nvPr/>
        </p:nvSpPr>
        <p:spPr>
          <a:xfrm>
            <a:off x="6096000" y="1585940"/>
            <a:ext cx="5970719" cy="52387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a:lstStyle>
          <a:p>
            <a:pPr marL="292554" indent="-285750">
              <a:buFont typeface="Arial" panose="020B0604020202020204" pitchFamily="34" charset="0"/>
              <a:buChar char="•"/>
              <a:defRPr sz="1600">
                <a:latin typeface="+mn-lt"/>
                <a:ea typeface="+mn-ea"/>
                <a:cs typeface="+mn-cs"/>
                <a:sym typeface="Calibri"/>
              </a:defRPr>
            </a:pPr>
            <a:r>
              <a:rPr lang="en-US" sz="1200" b="1" dirty="0"/>
              <a:t>Phase 2</a:t>
            </a:r>
          </a:p>
          <a:p>
            <a:pPr marL="733425" lvl="1" indent="-285750">
              <a:buFont typeface="Arial" panose="020B0604020202020204" pitchFamily="34" charset="0"/>
              <a:buChar char="•"/>
              <a:defRPr sz="1600">
                <a:latin typeface="+mn-lt"/>
                <a:ea typeface="+mn-ea"/>
                <a:cs typeface="+mn-cs"/>
                <a:sym typeface="Calibri"/>
              </a:defRPr>
            </a:pPr>
            <a:r>
              <a:rPr lang="en-US" sz="1200" dirty="0"/>
              <a:t>Ecommerce for EV Car</a:t>
            </a:r>
          </a:p>
          <a:p>
            <a:pPr marL="733425" lvl="1" indent="-285750">
              <a:buFont typeface="Arial" panose="020B0604020202020204" pitchFamily="34" charset="0"/>
              <a:buChar char="•"/>
              <a:defRPr sz="1600">
                <a:latin typeface="+mn-lt"/>
                <a:ea typeface="+mn-ea"/>
                <a:cs typeface="+mn-cs"/>
                <a:sym typeface="Calibri"/>
              </a:defRPr>
            </a:pPr>
            <a:r>
              <a:rPr lang="en-US" sz="1200" dirty="0"/>
              <a:t>Book Car</a:t>
            </a:r>
          </a:p>
          <a:p>
            <a:pPr marL="1168854" lvl="2" indent="-285750">
              <a:buFont typeface="Arial" panose="020B0604020202020204" pitchFamily="34" charset="0"/>
              <a:buChar char="•"/>
              <a:defRPr sz="1600">
                <a:latin typeface="+mn-lt"/>
                <a:ea typeface="+mn-ea"/>
                <a:cs typeface="+mn-cs"/>
                <a:sym typeface="Calibri"/>
              </a:defRPr>
            </a:pPr>
            <a:r>
              <a:rPr lang="en-US" sz="1200" dirty="0"/>
              <a:t>Book car for test drive</a:t>
            </a:r>
          </a:p>
          <a:p>
            <a:pPr marL="733425" lvl="1" indent="-285750">
              <a:buFont typeface="Arial" panose="020B0604020202020204" pitchFamily="34" charset="0"/>
              <a:buChar char="•"/>
              <a:defRPr sz="1600">
                <a:latin typeface="+mn-lt"/>
                <a:ea typeface="+mn-ea"/>
                <a:cs typeface="+mn-cs"/>
                <a:sym typeface="Calibri"/>
              </a:defRPr>
            </a:pPr>
            <a:r>
              <a:rPr lang="en-US" sz="1200" dirty="0"/>
              <a:t>Buy Car</a:t>
            </a:r>
          </a:p>
          <a:p>
            <a:pPr marL="1168854" lvl="2" indent="-285750">
              <a:buFont typeface="Arial" panose="020B0604020202020204" pitchFamily="34" charset="0"/>
              <a:buChar char="•"/>
              <a:defRPr sz="1600">
                <a:latin typeface="+mn-lt"/>
                <a:ea typeface="+mn-ea"/>
                <a:cs typeface="+mn-cs"/>
                <a:sym typeface="Calibri"/>
              </a:defRPr>
            </a:pPr>
            <a:r>
              <a:rPr lang="en-US" sz="1200" dirty="0"/>
              <a:t>Pay car deposit</a:t>
            </a:r>
          </a:p>
          <a:p>
            <a:pPr marL="1168854" lvl="2" indent="-285750">
              <a:buFont typeface="Arial" panose="020B0604020202020204" pitchFamily="34" charset="0"/>
              <a:buChar char="•"/>
              <a:defRPr sz="1600">
                <a:latin typeface="+mn-lt"/>
                <a:ea typeface="+mn-ea"/>
                <a:cs typeface="+mn-cs"/>
                <a:sym typeface="Calibri"/>
              </a:defRPr>
            </a:pPr>
            <a:r>
              <a:rPr lang="en-US" sz="1200" dirty="0"/>
              <a:t>Full payment with loan</a:t>
            </a:r>
          </a:p>
          <a:p>
            <a:pPr marL="733425" lvl="1" indent="-285750">
              <a:buFont typeface="Arial" panose="020B0604020202020204" pitchFamily="34" charset="0"/>
              <a:buChar char="•"/>
              <a:defRPr sz="1600">
                <a:latin typeface="+mn-lt"/>
                <a:ea typeface="+mn-ea"/>
                <a:cs typeface="+mn-cs"/>
                <a:sym typeface="Calibri"/>
              </a:defRPr>
            </a:pPr>
            <a:r>
              <a:rPr lang="en-US" sz="1200" dirty="0"/>
              <a:t>Car Loan</a:t>
            </a:r>
          </a:p>
          <a:p>
            <a:pPr marL="1168854" lvl="2" indent="-285750">
              <a:buFont typeface="Arial" panose="020B0604020202020204" pitchFamily="34" charset="0"/>
              <a:buChar char="•"/>
              <a:defRPr sz="1600">
                <a:latin typeface="+mn-lt"/>
                <a:ea typeface="+mn-ea"/>
                <a:cs typeface="+mn-cs"/>
                <a:sym typeface="Calibri"/>
              </a:defRPr>
            </a:pPr>
            <a:r>
              <a:rPr lang="en-US" sz="1200" dirty="0"/>
              <a:t>Apply Loan</a:t>
            </a:r>
          </a:p>
          <a:p>
            <a:pPr marL="1168854" lvl="2" indent="-285750">
              <a:buFont typeface="Arial" panose="020B0604020202020204" pitchFamily="34" charset="0"/>
              <a:buChar char="•"/>
              <a:defRPr sz="1600">
                <a:latin typeface="+mn-lt"/>
                <a:ea typeface="+mn-ea"/>
                <a:cs typeface="+mn-cs"/>
                <a:sym typeface="Calibri"/>
              </a:defRPr>
            </a:pPr>
            <a:r>
              <a:rPr lang="en-US" sz="1200" dirty="0"/>
              <a:t>Banker Apply Loan</a:t>
            </a:r>
          </a:p>
          <a:p>
            <a:pPr marL="1687014" lvl="3" indent="-285750">
              <a:buFont typeface="Arial" panose="020B0604020202020204" pitchFamily="34" charset="0"/>
              <a:buChar char="•"/>
              <a:defRPr sz="1600">
                <a:latin typeface="+mn-lt"/>
                <a:ea typeface="+mn-ea"/>
                <a:cs typeface="+mn-cs"/>
                <a:sym typeface="Calibri"/>
              </a:defRPr>
            </a:pPr>
            <a:r>
              <a:rPr lang="en-US" sz="1200" dirty="0"/>
              <a:t>Manually handled by backend admin</a:t>
            </a:r>
          </a:p>
          <a:p>
            <a:pPr marL="1168854" lvl="2" indent="-285750">
              <a:buFont typeface="Arial" panose="020B0604020202020204" pitchFamily="34" charset="0"/>
              <a:buChar char="•"/>
              <a:defRPr sz="1600">
                <a:latin typeface="+mn-lt"/>
                <a:ea typeface="+mn-ea"/>
                <a:cs typeface="+mn-cs"/>
                <a:sym typeface="Calibri"/>
              </a:defRPr>
            </a:pPr>
            <a:r>
              <a:rPr lang="en-US" sz="1200" dirty="0"/>
              <a:t>Customer Service</a:t>
            </a:r>
          </a:p>
          <a:p>
            <a:pPr marL="1687014" lvl="3" indent="-285750">
              <a:buFont typeface="Arial" panose="020B0604020202020204" pitchFamily="34" charset="0"/>
              <a:buChar char="•"/>
              <a:defRPr sz="1600">
                <a:latin typeface="+mn-lt"/>
                <a:ea typeface="+mn-ea"/>
                <a:cs typeface="+mn-cs"/>
                <a:sym typeface="Calibri"/>
              </a:defRPr>
            </a:pPr>
            <a:r>
              <a:rPr lang="en-US" sz="1200" dirty="0"/>
              <a:t>Able to explain all issues </a:t>
            </a:r>
          </a:p>
          <a:p>
            <a:pPr marL="1687014" lvl="3" indent="-285750">
              <a:buFont typeface="Arial" panose="020B0604020202020204" pitchFamily="34" charset="0"/>
              <a:buChar char="•"/>
              <a:defRPr sz="1600">
                <a:latin typeface="+mn-lt"/>
                <a:ea typeface="+mn-ea"/>
                <a:cs typeface="+mn-cs"/>
                <a:sym typeface="Calibri"/>
              </a:defRPr>
            </a:pPr>
            <a:r>
              <a:rPr lang="en-US" sz="1200" dirty="0"/>
              <a:t>FAQ about the Car online</a:t>
            </a:r>
          </a:p>
          <a:p>
            <a:pPr marL="1168854" lvl="2" indent="-285750">
              <a:buFont typeface="Arial" panose="020B0604020202020204" pitchFamily="34" charset="0"/>
              <a:buChar char="•"/>
              <a:defRPr sz="1600">
                <a:latin typeface="+mn-lt"/>
                <a:ea typeface="+mn-ea"/>
                <a:cs typeface="+mn-cs"/>
                <a:sym typeface="Calibri"/>
              </a:defRPr>
            </a:pPr>
            <a:r>
              <a:rPr lang="en-US" sz="1200" dirty="0"/>
              <a:t>Car Maintenance Services Online</a:t>
            </a:r>
          </a:p>
          <a:p>
            <a:pPr marL="1687014" lvl="3" indent="-285750">
              <a:buFont typeface="Arial" panose="020B0604020202020204" pitchFamily="34" charset="0"/>
              <a:buChar char="•"/>
              <a:defRPr sz="1600">
                <a:latin typeface="+mn-lt"/>
                <a:ea typeface="+mn-ea"/>
                <a:cs typeface="+mn-cs"/>
                <a:sym typeface="Calibri"/>
              </a:defRPr>
            </a:pPr>
            <a:r>
              <a:rPr lang="en-US" sz="1200" dirty="0"/>
              <a:t>Book maintenance services</a:t>
            </a:r>
          </a:p>
          <a:p>
            <a:pPr marL="1687014" lvl="3" indent="-285750">
              <a:buFont typeface="Arial" panose="020B0604020202020204" pitchFamily="34" charset="0"/>
              <a:buChar char="•"/>
              <a:defRPr sz="1600">
                <a:latin typeface="+mn-lt"/>
                <a:ea typeface="+mn-ea"/>
                <a:cs typeface="+mn-cs"/>
                <a:sym typeface="Calibri"/>
              </a:defRPr>
            </a:pPr>
            <a:r>
              <a:rPr lang="en-US" sz="1200" dirty="0"/>
              <a:t>EV Car very little maintenance need</a:t>
            </a:r>
          </a:p>
        </p:txBody>
      </p:sp>
    </p:spTree>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8E2B16-B9A8-90BA-EAF4-6E7822B3257B}"/>
              </a:ext>
            </a:extLst>
          </p:cNvPr>
          <p:cNvSpPr>
            <a:spLocks noGrp="1"/>
          </p:cNvSpPr>
          <p:nvPr>
            <p:ph type="body" sz="half" idx="1"/>
          </p:nvPr>
        </p:nvSpPr>
        <p:spPr>
          <a:xfrm>
            <a:off x="609599" y="1480722"/>
            <a:ext cx="5384800" cy="5275070"/>
          </a:xfrm>
        </p:spPr>
        <p:txBody>
          <a:bodyPr>
            <a:noAutofit/>
          </a:bodyPr>
          <a:lstStyle/>
          <a:p>
            <a:pPr marL="0" indent="0">
              <a:buNone/>
              <a:defRPr sz="1600" b="1">
                <a:latin typeface="+mj-lt"/>
                <a:ea typeface="+mj-ea"/>
                <a:cs typeface="+mj-cs"/>
                <a:sym typeface="Calibri"/>
              </a:defRPr>
            </a:pPr>
            <a:r>
              <a:rPr lang="en-US" sz="1200" dirty="0">
                <a:latin typeface="Calibri (Body)"/>
              </a:rPr>
              <a:t>Phase 3</a:t>
            </a:r>
          </a:p>
          <a:p>
            <a:pPr marL="285750" indent="-285750">
              <a:buSzPct val="100000"/>
              <a:buFont typeface="Arial"/>
              <a:buChar char="•"/>
              <a:defRPr sz="1600">
                <a:latin typeface="+mj-lt"/>
                <a:ea typeface="+mj-ea"/>
                <a:cs typeface="+mj-cs"/>
                <a:sym typeface="Calibri"/>
              </a:defRPr>
            </a:pPr>
            <a:r>
              <a:rPr lang="en-US" sz="1200" dirty="0">
                <a:latin typeface="Calibri (Body)"/>
              </a:rPr>
              <a:t>Benchmark to </a:t>
            </a:r>
            <a:r>
              <a:rPr lang="en-US" sz="1200" dirty="0" err="1">
                <a:latin typeface="Calibri (Body)"/>
              </a:rPr>
              <a:t>ChargeEV</a:t>
            </a:r>
            <a:r>
              <a:rPr lang="en-US" sz="1200" dirty="0">
                <a:latin typeface="Calibri (Body)"/>
              </a:rPr>
              <a:t> App</a:t>
            </a:r>
          </a:p>
          <a:p>
            <a:pPr marL="285750" indent="-285750">
              <a:buSzPct val="100000"/>
              <a:buFont typeface="Arial"/>
              <a:buChar char="•"/>
              <a:defRPr sz="1600">
                <a:latin typeface="+mj-lt"/>
                <a:ea typeface="+mj-ea"/>
                <a:cs typeface="+mj-cs"/>
                <a:sym typeface="Calibri"/>
              </a:defRPr>
            </a:pPr>
            <a:r>
              <a:rPr lang="en-US" sz="1200" dirty="0">
                <a:latin typeface="Calibri (Body)"/>
              </a:rPr>
              <a:t>Functions</a:t>
            </a:r>
          </a:p>
          <a:p>
            <a:pPr marL="733425" lvl="1" indent="-285750">
              <a:buFont typeface="Arial"/>
              <a:buChar char="•"/>
              <a:defRPr sz="1600">
                <a:latin typeface="+mj-lt"/>
                <a:ea typeface="+mj-ea"/>
                <a:cs typeface="+mj-cs"/>
                <a:sym typeface="Calibri"/>
              </a:defRPr>
            </a:pPr>
            <a:r>
              <a:rPr lang="en-US" sz="1200" dirty="0">
                <a:latin typeface="Calibri (Body)"/>
              </a:rPr>
              <a:t>Charge station map</a:t>
            </a:r>
          </a:p>
          <a:p>
            <a:pPr marL="733425" lvl="1" indent="-285750">
              <a:buFont typeface="Arial"/>
              <a:buChar char="•"/>
              <a:defRPr sz="1600">
                <a:latin typeface="+mj-lt"/>
                <a:ea typeface="+mj-ea"/>
                <a:cs typeface="+mj-cs"/>
                <a:sym typeface="Calibri"/>
              </a:defRPr>
            </a:pPr>
            <a:r>
              <a:rPr lang="en-US" sz="1200" dirty="0">
                <a:latin typeface="Calibri (Body)"/>
              </a:rPr>
              <a:t>Route Optimization</a:t>
            </a:r>
          </a:p>
          <a:p>
            <a:pPr marL="733425" lvl="1" indent="-285750">
              <a:buFont typeface="Arial"/>
              <a:buChar char="•"/>
              <a:defRPr sz="1600">
                <a:latin typeface="+mj-lt"/>
                <a:ea typeface="+mj-ea"/>
                <a:cs typeface="+mj-cs"/>
                <a:sym typeface="Calibri"/>
              </a:defRPr>
            </a:pPr>
            <a:r>
              <a:rPr lang="en-US" sz="1200" dirty="0">
                <a:latin typeface="Calibri (Body)"/>
              </a:rPr>
              <a:t>Pay charging station</a:t>
            </a:r>
          </a:p>
          <a:p>
            <a:pPr marL="733425" lvl="1" indent="-285750">
              <a:buFont typeface="Arial"/>
              <a:buChar char="•"/>
              <a:defRPr sz="1600">
                <a:latin typeface="+mj-lt"/>
                <a:ea typeface="+mj-ea"/>
                <a:cs typeface="+mj-cs"/>
                <a:sym typeface="Calibri"/>
              </a:defRPr>
            </a:pPr>
            <a:r>
              <a:rPr lang="en-US" sz="1200" dirty="0">
                <a:latin typeface="Calibri (Body)"/>
              </a:rPr>
              <a:t>See Car status</a:t>
            </a:r>
          </a:p>
          <a:p>
            <a:pPr marL="1177288" lvl="2" indent="-285750">
              <a:defRPr sz="1600">
                <a:latin typeface="+mj-lt"/>
                <a:ea typeface="+mj-ea"/>
                <a:cs typeface="+mj-cs"/>
                <a:sym typeface="Calibri"/>
              </a:defRPr>
            </a:pPr>
            <a:r>
              <a:rPr lang="en-US" sz="1200" dirty="0">
                <a:latin typeface="Calibri (Body)"/>
              </a:rPr>
              <a:t>Car has </a:t>
            </a:r>
            <a:r>
              <a:rPr lang="en-US" sz="1200" dirty="0" err="1">
                <a:latin typeface="Calibri (Body)"/>
              </a:rPr>
              <a:t>esim</a:t>
            </a:r>
            <a:r>
              <a:rPr lang="en-US" sz="1200" dirty="0">
                <a:latin typeface="Calibri (Body)"/>
              </a:rPr>
              <a:t> with interval to update Car status</a:t>
            </a:r>
          </a:p>
          <a:p>
            <a:pPr marL="619125" lvl="1" indent="-171450">
              <a:buFont typeface="Arial" panose="020B0604020202020204" pitchFamily="34" charset="0"/>
              <a:buChar char="•"/>
              <a:defRPr sz="1600">
                <a:latin typeface="+mj-lt"/>
                <a:ea typeface="+mj-ea"/>
                <a:cs typeface="+mj-cs"/>
                <a:sym typeface="Calibri"/>
              </a:defRPr>
            </a:pPr>
            <a:r>
              <a:rPr lang="en-US" sz="1200" dirty="0">
                <a:latin typeface="Calibri (Body)"/>
              </a:rPr>
              <a:t>Analyze User Driving pattern</a:t>
            </a:r>
          </a:p>
          <a:p>
            <a:pPr marL="619125" lvl="1" indent="-171450">
              <a:buFont typeface="Arial" panose="020B0604020202020204" pitchFamily="34" charset="0"/>
              <a:buChar char="•"/>
              <a:defRPr sz="1600">
                <a:latin typeface="+mj-lt"/>
                <a:ea typeface="+mj-ea"/>
                <a:cs typeface="+mj-cs"/>
                <a:sym typeface="Calibri"/>
              </a:defRPr>
            </a:pPr>
            <a:r>
              <a:rPr lang="en-US" sz="1200" dirty="0">
                <a:latin typeface="Calibri (Body)"/>
              </a:rPr>
              <a:t>Driving records analysis</a:t>
            </a:r>
          </a:p>
          <a:p>
            <a:pPr marL="619125" lvl="1" indent="-171450">
              <a:buFont typeface="Arial" panose="020B0604020202020204" pitchFamily="34" charset="0"/>
              <a:buChar char="•"/>
              <a:defRPr sz="1600">
                <a:latin typeface="+mj-lt"/>
                <a:ea typeface="+mj-ea"/>
                <a:cs typeface="+mj-cs"/>
                <a:sym typeface="Calibri"/>
              </a:defRPr>
            </a:pPr>
            <a:r>
              <a:rPr lang="en-US" sz="1200" dirty="0">
                <a:latin typeface="Calibri (Body)"/>
              </a:rPr>
              <a:t>Car usage analysis</a:t>
            </a:r>
          </a:p>
          <a:p>
            <a:pPr marL="619125" lvl="1" indent="-171450">
              <a:buFont typeface="Arial" panose="020B0604020202020204" pitchFamily="34" charset="0"/>
              <a:buChar char="•"/>
              <a:defRPr sz="1600">
                <a:latin typeface="+mj-lt"/>
                <a:ea typeface="+mj-ea"/>
                <a:cs typeface="+mj-cs"/>
                <a:sym typeface="Calibri"/>
              </a:defRPr>
            </a:pPr>
            <a:r>
              <a:rPr lang="en-US" sz="1200" dirty="0">
                <a:latin typeface="Calibri (Body)"/>
              </a:rPr>
              <a:t>Location history, </a:t>
            </a:r>
            <a:r>
              <a:rPr lang="en-US" sz="1200" dirty="0" err="1">
                <a:latin typeface="Calibri (Body)"/>
              </a:rPr>
              <a:t>etc</a:t>
            </a:r>
            <a:endParaRPr lang="en-US" sz="1200" dirty="0">
              <a:latin typeface="Calibri (Body)"/>
            </a:endParaRPr>
          </a:p>
          <a:p>
            <a:pPr marL="619125" lvl="1" indent="-171450">
              <a:buFont typeface="Arial" panose="020B0604020202020204" pitchFamily="34" charset="0"/>
              <a:buChar char="•"/>
              <a:defRPr sz="1600">
                <a:latin typeface="+mj-lt"/>
                <a:ea typeface="+mj-ea"/>
                <a:cs typeface="+mj-cs"/>
                <a:sym typeface="Calibri"/>
              </a:defRPr>
            </a:pPr>
            <a:r>
              <a:rPr lang="en-US" sz="1200" dirty="0">
                <a:latin typeface="Calibri (Body)"/>
              </a:rPr>
              <a:t>Any car also can use this app to pay charging station, not only client EV Brand</a:t>
            </a:r>
          </a:p>
        </p:txBody>
      </p:sp>
      <p:sp>
        <p:nvSpPr>
          <p:cNvPr id="154" name="Slide Number Placeholder 19"/>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sp>
        <p:nvSpPr>
          <p:cNvPr id="156" name="Straight Connector 6"/>
          <p:cNvSpPr/>
          <p:nvPr/>
        </p:nvSpPr>
        <p:spPr>
          <a:xfrm>
            <a:off x="5961655" y="1608881"/>
            <a:ext cx="69204" cy="5247408"/>
          </a:xfrm>
          <a:prstGeom prst="line">
            <a:avLst/>
          </a:prstGeom>
          <a:ln w="38100">
            <a:solidFill>
              <a:schemeClr val="accent6"/>
            </a:solidFill>
          </a:ln>
          <a:effectLst>
            <a:outerShdw blurRad="38100" dist="23000" dir="5400000" rotWithShape="0">
              <a:srgbClr val="000000">
                <a:alpha val="35000"/>
              </a:srgbClr>
            </a:outerShdw>
          </a:effectLst>
        </p:spPr>
        <p:txBody>
          <a:bodyPr lIns="45718" tIns="45718" rIns="45718" bIns="45718"/>
          <a:lstStyle/>
          <a:p>
            <a:endParaRPr/>
          </a:p>
        </p:txBody>
      </p:sp>
      <p:sp>
        <p:nvSpPr>
          <p:cNvPr id="159" name="Rectangle 3"/>
          <p:cNvSpPr txBox="1"/>
          <p:nvPr/>
        </p:nvSpPr>
        <p:spPr>
          <a:xfrm>
            <a:off x="6030859" y="1135231"/>
            <a:ext cx="6254375" cy="338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marL="285750" indent="-285750">
              <a:buSzPct val="100000"/>
              <a:buFont typeface="Arial"/>
              <a:buChar char="•"/>
              <a:defRPr sz="1600">
                <a:latin typeface="+mn-lt"/>
                <a:ea typeface="+mn-ea"/>
                <a:cs typeface="+mn-cs"/>
                <a:sym typeface="Calibri"/>
              </a:defRPr>
            </a:pPr>
            <a:endParaRPr dirty="0"/>
          </a:p>
        </p:txBody>
      </p:sp>
      <p:sp>
        <p:nvSpPr>
          <p:cNvPr id="8" name="The Big Idea">
            <a:extLst>
              <a:ext uri="{FF2B5EF4-FFF2-40B4-BE49-F238E27FC236}">
                <a16:creationId xmlns:a16="http://schemas.microsoft.com/office/drawing/2014/main" id="{5A98A591-6BB5-B104-D403-A800828449DD}"/>
              </a:ext>
            </a:extLst>
          </p:cNvPr>
          <p:cNvSpPr txBox="1"/>
          <p:nvPr/>
        </p:nvSpPr>
        <p:spPr>
          <a:xfrm>
            <a:off x="364988" y="884736"/>
            <a:ext cx="9588585" cy="52321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defRPr sz="4000" u="sng">
                <a:latin typeface="Century Gothic"/>
                <a:ea typeface="Century Gothic"/>
                <a:cs typeface="Century Gothic"/>
                <a:sym typeface="Century Gothic"/>
              </a:defRPr>
            </a:lvl1pPr>
          </a:lstStyle>
          <a:p>
            <a:pPr>
              <a:buClr>
                <a:srgbClr val="000000"/>
              </a:buClr>
              <a:buSzPts val="4000"/>
            </a:pPr>
            <a:r>
              <a:rPr lang="en-IN" sz="2800" dirty="0">
                <a:cs typeface="Arial"/>
                <a:sym typeface="Arial"/>
              </a:rPr>
              <a:t>Work Breakdown Structure</a:t>
            </a:r>
            <a:endParaRPr sz="2800" dirty="0">
              <a:cs typeface="Arial"/>
              <a:sym typeface="Arial"/>
            </a:endParaRPr>
          </a:p>
        </p:txBody>
      </p:sp>
      <p:sp>
        <p:nvSpPr>
          <p:cNvPr id="9" name="Text Placeholder 3">
            <a:extLst>
              <a:ext uri="{FF2B5EF4-FFF2-40B4-BE49-F238E27FC236}">
                <a16:creationId xmlns:a16="http://schemas.microsoft.com/office/drawing/2014/main" id="{0A9A5EA3-E797-F5C9-2B55-B4CA25093C98}"/>
              </a:ext>
            </a:extLst>
          </p:cNvPr>
          <p:cNvSpPr txBox="1">
            <a:spLocks/>
          </p:cNvSpPr>
          <p:nvPr/>
        </p:nvSpPr>
        <p:spPr>
          <a:xfrm>
            <a:off x="6404161" y="1535338"/>
            <a:ext cx="5443972" cy="53399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a:lstStyle>
          <a:p>
            <a:pPr marL="742950" lvl="8" indent="-285750">
              <a:buSzPct val="100000"/>
              <a:buFont typeface="Arial"/>
              <a:buChar char="•"/>
              <a:defRPr sz="1600">
                <a:latin typeface="+mn-lt"/>
                <a:ea typeface="+mn-ea"/>
                <a:cs typeface="+mn-cs"/>
                <a:sym typeface="Calibri"/>
              </a:defRPr>
            </a:pPr>
            <a:endParaRPr lang="en-US" dirty="0"/>
          </a:p>
        </p:txBody>
      </p:sp>
      <p:sp>
        <p:nvSpPr>
          <p:cNvPr id="10" name="Text Placeholder 3">
            <a:extLst>
              <a:ext uri="{FF2B5EF4-FFF2-40B4-BE49-F238E27FC236}">
                <a16:creationId xmlns:a16="http://schemas.microsoft.com/office/drawing/2014/main" id="{2D12272D-4A74-EA04-D776-0D9630612967}"/>
              </a:ext>
            </a:extLst>
          </p:cNvPr>
          <p:cNvSpPr txBox="1">
            <a:spLocks/>
          </p:cNvSpPr>
          <p:nvPr/>
        </p:nvSpPr>
        <p:spPr>
          <a:xfrm>
            <a:off x="6096000" y="1585940"/>
            <a:ext cx="5970719" cy="52387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a:lstStyle>
          <a:p>
            <a:pPr marL="285750" indent="-285750">
              <a:spcBef>
                <a:spcPts val="300"/>
              </a:spcBef>
              <a:buFont typeface="Arial" panose="020B0604020202020204" pitchFamily="34" charset="0"/>
              <a:buChar char="•"/>
              <a:defRPr sz="1600">
                <a:latin typeface="+mn-lt"/>
                <a:ea typeface="+mn-ea"/>
                <a:cs typeface="+mn-cs"/>
                <a:sym typeface="Calibri"/>
              </a:defRPr>
            </a:pPr>
            <a:r>
              <a:rPr lang="en-US" sz="1200" b="1" dirty="0"/>
              <a:t>Test</a:t>
            </a:r>
          </a:p>
          <a:p>
            <a:pPr marL="285750" indent="-285750">
              <a:spcBef>
                <a:spcPts val="300"/>
              </a:spcBef>
              <a:buFont typeface="Arial" panose="020B0604020202020204" pitchFamily="34" charset="0"/>
              <a:buChar char="•"/>
              <a:defRPr sz="1600">
                <a:latin typeface="+mn-lt"/>
                <a:ea typeface="+mn-ea"/>
                <a:cs typeface="+mn-cs"/>
                <a:sym typeface="Calibri"/>
              </a:defRPr>
            </a:pPr>
            <a:r>
              <a:rPr lang="en-US" sz="1200" b="1" dirty="0"/>
              <a:t>UAT</a:t>
            </a:r>
          </a:p>
          <a:p>
            <a:pPr marL="285750" indent="-285750">
              <a:spcBef>
                <a:spcPts val="300"/>
              </a:spcBef>
              <a:buFont typeface="Arial" panose="020B0604020202020204" pitchFamily="34" charset="0"/>
              <a:buChar char="•"/>
              <a:defRPr sz="1600">
                <a:latin typeface="+mn-lt"/>
                <a:ea typeface="+mn-ea"/>
                <a:cs typeface="+mn-cs"/>
                <a:sym typeface="Calibri"/>
              </a:defRPr>
            </a:pPr>
            <a:r>
              <a:rPr lang="en-US" sz="1200" b="1" dirty="0"/>
              <a:t>Build Release</a:t>
            </a:r>
          </a:p>
        </p:txBody>
      </p:sp>
    </p:spTree>
    <p:extLst>
      <p:ext uri="{BB962C8B-B14F-4D97-AF65-F5344CB8AC3E}">
        <p14:creationId xmlns:p14="http://schemas.microsoft.com/office/powerpoint/2010/main" val="1309695553"/>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lide Number Placeholder 19"/>
          <p:cNvSpPr txBox="1">
            <a:spLocks noGrp="1"/>
          </p:cNvSpPr>
          <p:nvPr>
            <p:ph type="sldNum" sz="quarter" idx="4294967295"/>
          </p:nvPr>
        </p:nvSpPr>
        <p:spPr>
          <a:xfrm>
            <a:off x="11323776" y="6414761"/>
            <a:ext cx="258620" cy="24830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
        <p:nvSpPr>
          <p:cNvPr id="6" name="The Big Idea">
            <a:extLst>
              <a:ext uri="{FF2B5EF4-FFF2-40B4-BE49-F238E27FC236}">
                <a16:creationId xmlns:a16="http://schemas.microsoft.com/office/drawing/2014/main" id="{B305B2EF-1D67-3363-272C-9685AA8FE8E4}"/>
              </a:ext>
            </a:extLst>
          </p:cNvPr>
          <p:cNvSpPr txBox="1"/>
          <p:nvPr/>
        </p:nvSpPr>
        <p:spPr>
          <a:xfrm>
            <a:off x="364988" y="884736"/>
            <a:ext cx="9588585" cy="52321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defRPr sz="4000" u="sng">
                <a:latin typeface="Century Gothic"/>
                <a:ea typeface="Century Gothic"/>
                <a:cs typeface="Century Gothic"/>
                <a:sym typeface="Century Gothic"/>
              </a:defRPr>
            </a:lvl1pPr>
          </a:lstStyle>
          <a:p>
            <a:pPr>
              <a:buClr>
                <a:srgbClr val="000000"/>
              </a:buClr>
              <a:buSzPts val="4000"/>
            </a:pPr>
            <a:r>
              <a:rPr lang="en-IN" sz="2800" dirty="0">
                <a:cs typeface="Arial"/>
                <a:sym typeface="Arial"/>
              </a:rPr>
              <a:t>Technology Stack</a:t>
            </a:r>
            <a:endParaRPr sz="2800" dirty="0">
              <a:cs typeface="Arial"/>
              <a:sym typeface="Arial"/>
            </a:endParaRPr>
          </a:p>
        </p:txBody>
      </p:sp>
      <p:graphicFrame>
        <p:nvGraphicFramePr>
          <p:cNvPr id="2" name="Table 3">
            <a:extLst>
              <a:ext uri="{FF2B5EF4-FFF2-40B4-BE49-F238E27FC236}">
                <a16:creationId xmlns:a16="http://schemas.microsoft.com/office/drawing/2014/main" id="{9DD0F4F1-9123-DA2C-E63A-6B1CD1AC6161}"/>
              </a:ext>
            </a:extLst>
          </p:cNvPr>
          <p:cNvGraphicFramePr/>
          <p:nvPr>
            <p:extLst>
              <p:ext uri="{D42A27DB-BD31-4B8C-83A1-F6EECF244321}">
                <p14:modId xmlns:p14="http://schemas.microsoft.com/office/powerpoint/2010/main" val="119476944"/>
              </p:ext>
            </p:extLst>
          </p:nvPr>
        </p:nvGraphicFramePr>
        <p:xfrm>
          <a:off x="2032000" y="2536240"/>
          <a:ext cx="8128000" cy="2595880"/>
        </p:xfrm>
        <a:graphic>
          <a:graphicData uri="http://schemas.openxmlformats.org/drawingml/2006/table">
            <a:tbl>
              <a:tblPr firstRow="1" bandRow="1">
                <a:tableStyleId>{4C3C2611-4C71-4FC5-86AE-919BDF0F9419}</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l" rtl="0" fontAlgn="t">
                        <a:spcBef>
                          <a:spcPts val="0"/>
                        </a:spcBef>
                        <a:spcAft>
                          <a:spcPts val="0"/>
                        </a:spcAft>
                      </a:pPr>
                      <a:r>
                        <a:rPr lang="en-IN" sz="1800" b="1" i="0" u="none" strike="noStrike">
                          <a:solidFill>
                            <a:srgbClr val="FFFFFF"/>
                          </a:solidFill>
                          <a:effectLst/>
                          <a:latin typeface="Calibri" panose="020F0502020204030204" pitchFamily="34" charset="0"/>
                        </a:rPr>
                        <a:t>Description</a:t>
                      </a:r>
                      <a:endParaRPr lang="en-IN">
                        <a:effectLst/>
                      </a:endParaRPr>
                    </a:p>
                  </a:txBody>
                  <a:tcPr marL="38100" marR="38100" marT="38100" marB="38100"/>
                </a:tc>
                <a:tc>
                  <a:txBody>
                    <a:bodyPr/>
                    <a:lstStyle/>
                    <a:p>
                      <a:pPr algn="l" rtl="0" fontAlgn="t">
                        <a:spcBef>
                          <a:spcPts val="0"/>
                        </a:spcBef>
                        <a:spcAft>
                          <a:spcPts val="0"/>
                        </a:spcAft>
                      </a:pPr>
                      <a:r>
                        <a:rPr lang="en-IN" sz="1800" b="1" i="0" u="none" strike="noStrike">
                          <a:solidFill>
                            <a:srgbClr val="FFFFFF"/>
                          </a:solidFill>
                          <a:effectLst/>
                          <a:latin typeface="Calibri" panose="020F0502020204030204" pitchFamily="34" charset="0"/>
                        </a:rPr>
                        <a:t>Technology</a:t>
                      </a:r>
                      <a:endParaRPr lang="en-IN">
                        <a:effectLst/>
                      </a:endParaRPr>
                    </a:p>
                  </a:txBody>
                  <a:tcPr marL="38100" marR="38100" marT="38100" marB="38100"/>
                </a:tc>
                <a:extLst>
                  <a:ext uri="{0D108BD9-81ED-4DB2-BD59-A6C34878D82A}">
                    <a16:rowId xmlns:a16="http://schemas.microsoft.com/office/drawing/2014/main" val="10000"/>
                  </a:ext>
                </a:extLst>
              </a:tr>
              <a:tr h="370840">
                <a:tc>
                  <a:txBody>
                    <a:bodyPr/>
                    <a:lstStyle/>
                    <a:p>
                      <a:pPr algn="l" rtl="0" fontAlgn="t">
                        <a:spcBef>
                          <a:spcPts val="0"/>
                        </a:spcBef>
                        <a:spcAft>
                          <a:spcPts val="0"/>
                        </a:spcAft>
                      </a:pPr>
                      <a:r>
                        <a:rPr lang="en-IN" sz="1800" b="0" i="0" u="none" strike="noStrike" dirty="0">
                          <a:solidFill>
                            <a:schemeClr val="tx1"/>
                          </a:solidFill>
                          <a:effectLst/>
                          <a:latin typeface="Calibri" panose="020F0502020204030204" pitchFamily="34" charset="0"/>
                        </a:rPr>
                        <a:t>Backend Programming language</a:t>
                      </a:r>
                      <a:endParaRPr lang="en-IN" dirty="0">
                        <a:solidFill>
                          <a:schemeClr val="tx1"/>
                        </a:solidFill>
                        <a:effectLst/>
                      </a:endParaRPr>
                    </a:p>
                  </a:txBody>
                  <a:tcPr marL="38100" marR="38100" marT="38100" marB="38100"/>
                </a:tc>
                <a:tc>
                  <a:txBody>
                    <a:bodyPr/>
                    <a:lstStyle/>
                    <a:p>
                      <a:pPr algn="l" rtl="0" fontAlgn="t">
                        <a:spcBef>
                          <a:spcPts val="0"/>
                        </a:spcBef>
                        <a:spcAft>
                          <a:spcPts val="0"/>
                        </a:spcAft>
                      </a:pPr>
                      <a:r>
                        <a:rPr lang="en-IN" sz="1800" b="0" i="0" u="none" strike="noStrike">
                          <a:solidFill>
                            <a:schemeClr val="tx1"/>
                          </a:solidFill>
                          <a:effectLst/>
                          <a:latin typeface="Calibri" panose="020F0502020204030204" pitchFamily="34" charset="0"/>
                        </a:rPr>
                        <a:t>PHP</a:t>
                      </a:r>
                      <a:endParaRPr lang="en-IN">
                        <a:solidFill>
                          <a:schemeClr val="tx1"/>
                        </a:solidFill>
                        <a:effectLst/>
                      </a:endParaRPr>
                    </a:p>
                  </a:txBody>
                  <a:tcPr marL="38100" marR="38100" marT="38100" marB="38100"/>
                </a:tc>
                <a:extLst>
                  <a:ext uri="{0D108BD9-81ED-4DB2-BD59-A6C34878D82A}">
                    <a16:rowId xmlns:a16="http://schemas.microsoft.com/office/drawing/2014/main" val="10001"/>
                  </a:ext>
                </a:extLst>
              </a:tr>
              <a:tr h="370840">
                <a:tc>
                  <a:txBody>
                    <a:bodyPr/>
                    <a:lstStyle/>
                    <a:p>
                      <a:pPr algn="l" rtl="0" fontAlgn="t">
                        <a:spcBef>
                          <a:spcPts val="0"/>
                        </a:spcBef>
                        <a:spcAft>
                          <a:spcPts val="0"/>
                        </a:spcAft>
                      </a:pPr>
                      <a:r>
                        <a:rPr lang="en-IN" sz="1800" b="0" i="0" u="none" strike="noStrike" dirty="0">
                          <a:solidFill>
                            <a:schemeClr val="tx1"/>
                          </a:solidFill>
                          <a:effectLst/>
                          <a:latin typeface="Calibri" panose="020F0502020204030204" pitchFamily="34" charset="0"/>
                        </a:rPr>
                        <a:t>Framework</a:t>
                      </a:r>
                      <a:endParaRPr lang="en-IN" dirty="0">
                        <a:solidFill>
                          <a:schemeClr val="tx1"/>
                        </a:solidFill>
                        <a:effectLst/>
                      </a:endParaRPr>
                    </a:p>
                  </a:txBody>
                  <a:tcPr marL="38100" marR="38100" marT="38100" marB="38100">
                    <a:noFill/>
                  </a:tcPr>
                </a:tc>
                <a:tc>
                  <a:txBody>
                    <a:bodyPr/>
                    <a:lstStyle/>
                    <a:p>
                      <a:pPr algn="l" rtl="0" fontAlgn="t">
                        <a:spcBef>
                          <a:spcPts val="0"/>
                        </a:spcBef>
                        <a:spcAft>
                          <a:spcPts val="0"/>
                        </a:spcAft>
                      </a:pPr>
                      <a:r>
                        <a:rPr lang="en-IN" sz="1800" b="0" i="0" u="none" strike="noStrike">
                          <a:solidFill>
                            <a:schemeClr val="tx1"/>
                          </a:solidFill>
                          <a:effectLst/>
                          <a:latin typeface="Calibri" panose="020F0502020204030204" pitchFamily="34" charset="0"/>
                        </a:rPr>
                        <a:t>Laravel</a:t>
                      </a:r>
                      <a:endParaRPr lang="en-IN">
                        <a:solidFill>
                          <a:schemeClr val="tx1"/>
                        </a:solidFill>
                        <a:effectLst/>
                      </a:endParaRPr>
                    </a:p>
                  </a:txBody>
                  <a:tcPr marL="38100" marR="38100" marT="38100" marB="38100">
                    <a:noFill/>
                  </a:tcPr>
                </a:tc>
                <a:extLst>
                  <a:ext uri="{0D108BD9-81ED-4DB2-BD59-A6C34878D82A}">
                    <a16:rowId xmlns:a16="http://schemas.microsoft.com/office/drawing/2014/main" val="10002"/>
                  </a:ext>
                </a:extLst>
              </a:tr>
              <a:tr h="370840">
                <a:tc>
                  <a:txBody>
                    <a:bodyPr/>
                    <a:lstStyle/>
                    <a:p>
                      <a:pPr algn="l" rtl="0" fontAlgn="t">
                        <a:spcBef>
                          <a:spcPts val="0"/>
                        </a:spcBef>
                        <a:spcAft>
                          <a:spcPts val="0"/>
                        </a:spcAft>
                      </a:pPr>
                      <a:r>
                        <a:rPr lang="en-IN" sz="1800" b="0" i="0" u="none" strike="noStrike" dirty="0">
                          <a:solidFill>
                            <a:schemeClr val="tx1"/>
                          </a:solidFill>
                          <a:effectLst/>
                          <a:latin typeface="Calibri" panose="020F0502020204030204" pitchFamily="34" charset="0"/>
                        </a:rPr>
                        <a:t>Database</a:t>
                      </a:r>
                      <a:endParaRPr lang="en-IN" dirty="0">
                        <a:solidFill>
                          <a:schemeClr val="tx1"/>
                        </a:solidFill>
                        <a:effectLst/>
                      </a:endParaRPr>
                    </a:p>
                  </a:txBody>
                  <a:tcPr marL="38100" marR="38100" marT="38100" marB="38100"/>
                </a:tc>
                <a:tc>
                  <a:txBody>
                    <a:bodyPr/>
                    <a:lstStyle/>
                    <a:p>
                      <a:pPr algn="l" rtl="0" fontAlgn="t">
                        <a:spcBef>
                          <a:spcPts val="0"/>
                        </a:spcBef>
                        <a:spcAft>
                          <a:spcPts val="0"/>
                        </a:spcAft>
                      </a:pPr>
                      <a:r>
                        <a:rPr lang="en-IN" sz="1800" b="0" i="0" u="none" strike="noStrike">
                          <a:solidFill>
                            <a:schemeClr val="tx1"/>
                          </a:solidFill>
                          <a:effectLst/>
                          <a:latin typeface="Calibri" panose="020F0502020204030204" pitchFamily="34" charset="0"/>
                        </a:rPr>
                        <a:t>MariaDB</a:t>
                      </a:r>
                      <a:endParaRPr lang="en-IN">
                        <a:solidFill>
                          <a:schemeClr val="tx1"/>
                        </a:solidFill>
                        <a:effectLst/>
                      </a:endParaRPr>
                    </a:p>
                  </a:txBody>
                  <a:tcPr marL="38100" marR="38100" marT="38100" marB="38100"/>
                </a:tc>
                <a:extLst>
                  <a:ext uri="{0D108BD9-81ED-4DB2-BD59-A6C34878D82A}">
                    <a16:rowId xmlns:a16="http://schemas.microsoft.com/office/drawing/2014/main" val="10003"/>
                  </a:ext>
                </a:extLst>
              </a:tr>
              <a:tr h="370840">
                <a:tc>
                  <a:txBody>
                    <a:bodyPr/>
                    <a:lstStyle/>
                    <a:p>
                      <a:pPr algn="l" rtl="0" fontAlgn="t">
                        <a:spcBef>
                          <a:spcPts val="0"/>
                        </a:spcBef>
                        <a:spcAft>
                          <a:spcPts val="0"/>
                        </a:spcAft>
                      </a:pPr>
                      <a:r>
                        <a:rPr lang="en-IN" sz="1800" b="0" i="0" u="none" strike="noStrike" dirty="0">
                          <a:solidFill>
                            <a:schemeClr val="tx1"/>
                          </a:solidFill>
                          <a:effectLst/>
                          <a:latin typeface="Calibri" panose="020F0502020204030204" pitchFamily="34" charset="0"/>
                        </a:rPr>
                        <a:t>Frontend</a:t>
                      </a:r>
                      <a:endParaRPr lang="en-IN" dirty="0">
                        <a:solidFill>
                          <a:schemeClr val="tx1"/>
                        </a:solidFill>
                        <a:effectLst/>
                      </a:endParaRPr>
                    </a:p>
                  </a:txBody>
                  <a:tcPr marL="38100" marR="38100" marT="38100" marB="38100">
                    <a:noFill/>
                  </a:tcPr>
                </a:tc>
                <a:tc>
                  <a:txBody>
                    <a:bodyPr/>
                    <a:lstStyle/>
                    <a:p>
                      <a:pPr algn="l" rtl="0" fontAlgn="t">
                        <a:spcBef>
                          <a:spcPts val="0"/>
                        </a:spcBef>
                        <a:spcAft>
                          <a:spcPts val="0"/>
                        </a:spcAft>
                      </a:pPr>
                      <a:r>
                        <a:rPr lang="en-IN" sz="1800" b="0" i="0" u="none" strike="noStrike" dirty="0">
                          <a:solidFill>
                            <a:schemeClr val="tx1"/>
                          </a:solidFill>
                          <a:effectLst/>
                          <a:latin typeface="Calibri" panose="020F0502020204030204" pitchFamily="34" charset="0"/>
                        </a:rPr>
                        <a:t>HTML5, CSS3, JavaScript, </a:t>
                      </a:r>
                      <a:r>
                        <a:rPr lang="en-IN" sz="1800" b="0" i="0" u="none" strike="noStrike" dirty="0" err="1">
                          <a:solidFill>
                            <a:schemeClr val="tx1"/>
                          </a:solidFill>
                          <a:effectLst/>
                          <a:latin typeface="Calibri" panose="020F0502020204030204" pitchFamily="34" charset="0"/>
                        </a:rPr>
                        <a:t>JQuery</a:t>
                      </a:r>
                      <a:endParaRPr lang="en-IN" dirty="0">
                        <a:solidFill>
                          <a:schemeClr val="tx1"/>
                        </a:solidFill>
                        <a:effectLst/>
                      </a:endParaRPr>
                    </a:p>
                  </a:txBody>
                  <a:tcPr marL="38100" marR="38100" marT="38100" marB="38100">
                    <a:noFill/>
                  </a:tcPr>
                </a:tc>
                <a:extLst>
                  <a:ext uri="{0D108BD9-81ED-4DB2-BD59-A6C34878D82A}">
                    <a16:rowId xmlns:a16="http://schemas.microsoft.com/office/drawing/2014/main" val="10004"/>
                  </a:ext>
                </a:extLst>
              </a:tr>
              <a:tr h="370840">
                <a:tc>
                  <a:txBody>
                    <a:bodyPr/>
                    <a:lstStyle/>
                    <a:p>
                      <a:pPr algn="l" rtl="0" fontAlgn="t">
                        <a:spcBef>
                          <a:spcPts val="0"/>
                        </a:spcBef>
                        <a:spcAft>
                          <a:spcPts val="0"/>
                        </a:spcAft>
                      </a:pPr>
                      <a:r>
                        <a:rPr lang="en-IN" sz="1800" b="0" i="0" u="none" strike="noStrike" dirty="0">
                          <a:solidFill>
                            <a:schemeClr val="tx1"/>
                          </a:solidFill>
                          <a:effectLst/>
                          <a:latin typeface="Calibri" panose="020F0502020204030204" pitchFamily="34" charset="0"/>
                        </a:rPr>
                        <a:t>Mobile App</a:t>
                      </a:r>
                      <a:endParaRPr lang="en-IN" dirty="0">
                        <a:solidFill>
                          <a:schemeClr val="tx1"/>
                        </a:solidFill>
                        <a:effectLst/>
                      </a:endParaRPr>
                    </a:p>
                  </a:txBody>
                  <a:tcPr marL="38100" marR="38100" marT="38100" marB="38100"/>
                </a:tc>
                <a:tc>
                  <a:txBody>
                    <a:bodyPr/>
                    <a:lstStyle/>
                    <a:p>
                      <a:pPr algn="l" rtl="0" fontAlgn="t">
                        <a:spcBef>
                          <a:spcPts val="0"/>
                        </a:spcBef>
                        <a:spcAft>
                          <a:spcPts val="0"/>
                        </a:spcAft>
                      </a:pPr>
                      <a:r>
                        <a:rPr lang="en-IN" sz="1800" b="0" i="0" u="none" strike="noStrike" dirty="0">
                          <a:solidFill>
                            <a:schemeClr val="tx1"/>
                          </a:solidFill>
                          <a:effectLst/>
                          <a:latin typeface="Calibri" panose="020F0502020204030204" pitchFamily="34" charset="0"/>
                        </a:rPr>
                        <a:t>Native Mobile App</a:t>
                      </a:r>
                      <a:endParaRPr lang="en-IN" dirty="0">
                        <a:solidFill>
                          <a:schemeClr val="tx1"/>
                        </a:solidFill>
                        <a:effectLst/>
                      </a:endParaRPr>
                    </a:p>
                  </a:txBody>
                  <a:tcPr marL="38100" marR="38100" marT="38100" marB="38100"/>
                </a:tc>
                <a:extLst>
                  <a:ext uri="{0D108BD9-81ED-4DB2-BD59-A6C34878D82A}">
                    <a16:rowId xmlns:a16="http://schemas.microsoft.com/office/drawing/2014/main" val="10005"/>
                  </a:ext>
                </a:extLst>
              </a:tr>
              <a:tr h="370840">
                <a:tc>
                  <a:txBody>
                    <a:bodyPr/>
                    <a:lstStyle/>
                    <a:p>
                      <a:pPr algn="l" rtl="0" fontAlgn="t">
                        <a:spcBef>
                          <a:spcPts val="0"/>
                        </a:spcBef>
                        <a:spcAft>
                          <a:spcPts val="0"/>
                        </a:spcAft>
                      </a:pPr>
                      <a:r>
                        <a:rPr lang="en-IN" sz="1800" b="0" i="0" u="none" strike="noStrike" dirty="0">
                          <a:solidFill>
                            <a:schemeClr val="tx1"/>
                          </a:solidFill>
                          <a:effectLst/>
                          <a:latin typeface="Calibri" panose="020F0502020204030204" pitchFamily="34" charset="0"/>
                        </a:rPr>
                        <a:t>Operating System</a:t>
                      </a:r>
                      <a:endParaRPr lang="en-IN" b="0" dirty="0">
                        <a:solidFill>
                          <a:schemeClr val="tx1"/>
                        </a:solidFill>
                        <a:effectLst/>
                      </a:endParaRPr>
                    </a:p>
                  </a:txBody>
                  <a:tcPr marL="38100" marR="38100" marT="38100" marB="38100"/>
                </a:tc>
                <a:tc>
                  <a:txBody>
                    <a:bodyPr/>
                    <a:lstStyle/>
                    <a:p>
                      <a:pPr algn="l" rtl="0" fontAlgn="t">
                        <a:spcBef>
                          <a:spcPts val="0"/>
                        </a:spcBef>
                        <a:spcAft>
                          <a:spcPts val="0"/>
                        </a:spcAft>
                      </a:pPr>
                      <a:r>
                        <a:rPr lang="en-IN" sz="1800" b="0" i="0" u="none" strike="noStrike" dirty="0">
                          <a:solidFill>
                            <a:schemeClr val="tx1"/>
                          </a:solidFill>
                          <a:effectLst/>
                          <a:latin typeface="Calibri" panose="020F0502020204030204" pitchFamily="34" charset="0"/>
                        </a:rPr>
                        <a:t>Android &amp; iOS</a:t>
                      </a:r>
                      <a:endParaRPr lang="en-IN" b="0" dirty="0">
                        <a:solidFill>
                          <a:schemeClr val="tx1"/>
                        </a:solidFill>
                        <a:effectLst/>
                      </a:endParaRPr>
                    </a:p>
                  </a:txBody>
                  <a:tcPr marL="38100" marR="38100" marT="38100" marB="38100"/>
                </a:tc>
                <a:extLst>
                  <a:ext uri="{0D108BD9-81ED-4DB2-BD59-A6C34878D82A}">
                    <a16:rowId xmlns:a16="http://schemas.microsoft.com/office/drawing/2014/main" val="879290675"/>
                  </a:ext>
                </a:extLst>
              </a:tr>
            </a:tbl>
          </a:graphicData>
        </a:graphic>
      </p:graphicFrame>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lide Number"/>
          <p:cNvSpPr txBox="1">
            <a:spLocks noGrp="1"/>
          </p:cNvSpPr>
          <p:nvPr>
            <p:ph type="sldNum" sz="quarter" idx="4294967295"/>
          </p:nvPr>
        </p:nvSpPr>
        <p:spPr>
          <a:xfrm>
            <a:off x="11095176" y="6414759"/>
            <a:ext cx="258620" cy="24830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grpSp>
        <p:nvGrpSpPr>
          <p:cNvPr id="2" name="Group 1">
            <a:extLst>
              <a:ext uri="{FF2B5EF4-FFF2-40B4-BE49-F238E27FC236}">
                <a16:creationId xmlns:a16="http://schemas.microsoft.com/office/drawing/2014/main" id="{9DB6A6FF-B29B-1FE3-EEEE-72BD48B2D564}"/>
              </a:ext>
            </a:extLst>
          </p:cNvPr>
          <p:cNvGrpSpPr/>
          <p:nvPr/>
        </p:nvGrpSpPr>
        <p:grpSpPr>
          <a:xfrm>
            <a:off x="-93176" y="1917516"/>
            <a:ext cx="11897363" cy="4952059"/>
            <a:chOff x="45719" y="990599"/>
            <a:chExt cx="11897363" cy="4952059"/>
          </a:xfrm>
        </p:grpSpPr>
        <p:sp>
          <p:nvSpPr>
            <p:cNvPr id="173" name="Rectangle 45"/>
            <p:cNvSpPr/>
            <p:nvPr/>
          </p:nvSpPr>
          <p:spPr>
            <a:xfrm>
              <a:off x="10035454" y="5356338"/>
              <a:ext cx="1219204" cy="586320"/>
            </a:xfrm>
            <a:prstGeom prst="rect">
              <a:avLst/>
            </a:prstGeom>
            <a:solidFill>
              <a:srgbClr val="1F4E79"/>
            </a:solidFill>
            <a:ln w="12700">
              <a:miter lim="400000"/>
            </a:ln>
          </p:spPr>
          <p:txBody>
            <a:bodyPr lIns="45718" tIns="45718" rIns="45718" bIns="45718" anchor="ctr"/>
            <a:lstStyle/>
            <a:p>
              <a:pPr algn="ctr" defTabSz="914400">
                <a:defRPr sz="2400">
                  <a:solidFill>
                    <a:srgbClr val="FFFFFF"/>
                  </a:solidFill>
                  <a:latin typeface="+mn-lt"/>
                  <a:ea typeface="+mn-ea"/>
                  <a:cs typeface="+mn-cs"/>
                  <a:sym typeface="Calibri"/>
                </a:defRPr>
              </a:pPr>
              <a:endParaRPr/>
            </a:p>
          </p:txBody>
        </p:sp>
        <p:sp>
          <p:nvSpPr>
            <p:cNvPr id="174" name="Rectangle 40"/>
            <p:cNvSpPr/>
            <p:nvPr/>
          </p:nvSpPr>
          <p:spPr>
            <a:xfrm>
              <a:off x="8746742" y="5331293"/>
              <a:ext cx="1219204" cy="586320"/>
            </a:xfrm>
            <a:prstGeom prst="rect">
              <a:avLst/>
            </a:prstGeom>
            <a:solidFill>
              <a:srgbClr val="1F4E79"/>
            </a:solidFill>
            <a:ln w="12700">
              <a:miter lim="400000"/>
            </a:ln>
          </p:spPr>
          <p:txBody>
            <a:bodyPr lIns="45718" tIns="45718" rIns="45718" bIns="45718" anchor="ctr"/>
            <a:lstStyle/>
            <a:p>
              <a:pPr algn="ctr" defTabSz="914400">
                <a:defRPr sz="2400">
                  <a:solidFill>
                    <a:srgbClr val="FFFFFF"/>
                  </a:solidFill>
                  <a:latin typeface="+mn-lt"/>
                  <a:ea typeface="+mn-ea"/>
                  <a:cs typeface="+mn-cs"/>
                  <a:sym typeface="Calibri"/>
                </a:defRPr>
              </a:pPr>
              <a:endParaRPr/>
            </a:p>
          </p:txBody>
        </p:sp>
        <p:sp>
          <p:nvSpPr>
            <p:cNvPr id="175" name="Rectangle 41"/>
            <p:cNvSpPr/>
            <p:nvPr/>
          </p:nvSpPr>
          <p:spPr>
            <a:xfrm>
              <a:off x="7437880" y="5315810"/>
              <a:ext cx="1219204" cy="586320"/>
            </a:xfrm>
            <a:prstGeom prst="rect">
              <a:avLst/>
            </a:prstGeom>
            <a:solidFill>
              <a:srgbClr val="1F4E79"/>
            </a:solidFill>
            <a:ln w="12700">
              <a:miter lim="400000"/>
            </a:ln>
          </p:spPr>
          <p:txBody>
            <a:bodyPr lIns="45718" tIns="45718" rIns="45718" bIns="45718" anchor="ctr"/>
            <a:lstStyle/>
            <a:p>
              <a:pPr algn="ctr" defTabSz="914400">
                <a:defRPr sz="2400">
                  <a:solidFill>
                    <a:srgbClr val="FFFFFF"/>
                  </a:solidFill>
                  <a:latin typeface="+mn-lt"/>
                  <a:ea typeface="+mn-ea"/>
                  <a:cs typeface="+mn-cs"/>
                  <a:sym typeface="Calibri"/>
                </a:defRPr>
              </a:pPr>
              <a:endParaRPr/>
            </a:p>
          </p:txBody>
        </p:sp>
        <p:sp>
          <p:nvSpPr>
            <p:cNvPr id="176" name="Rectangle 43"/>
            <p:cNvSpPr/>
            <p:nvPr/>
          </p:nvSpPr>
          <p:spPr>
            <a:xfrm>
              <a:off x="6142299" y="5326795"/>
              <a:ext cx="1219204" cy="586320"/>
            </a:xfrm>
            <a:prstGeom prst="rect">
              <a:avLst/>
            </a:prstGeom>
            <a:solidFill>
              <a:srgbClr val="1F4E79"/>
            </a:solidFill>
            <a:ln w="12700">
              <a:miter lim="400000"/>
            </a:ln>
          </p:spPr>
          <p:txBody>
            <a:bodyPr lIns="45718" tIns="45718" rIns="45718" bIns="45718" anchor="ctr"/>
            <a:lstStyle/>
            <a:p>
              <a:pPr algn="ctr" defTabSz="914400">
                <a:defRPr sz="2400">
                  <a:solidFill>
                    <a:srgbClr val="FFFFFF"/>
                  </a:solidFill>
                  <a:latin typeface="+mn-lt"/>
                  <a:ea typeface="+mn-ea"/>
                  <a:cs typeface="+mn-cs"/>
                  <a:sym typeface="Calibri"/>
                </a:defRPr>
              </a:pPr>
              <a:endParaRPr/>
            </a:p>
          </p:txBody>
        </p:sp>
        <p:sp>
          <p:nvSpPr>
            <p:cNvPr id="177" name="Rectangle 42"/>
            <p:cNvSpPr/>
            <p:nvPr/>
          </p:nvSpPr>
          <p:spPr>
            <a:xfrm>
              <a:off x="4836688" y="5323118"/>
              <a:ext cx="1219204" cy="586320"/>
            </a:xfrm>
            <a:prstGeom prst="rect">
              <a:avLst/>
            </a:prstGeom>
            <a:solidFill>
              <a:srgbClr val="1F4E79"/>
            </a:solidFill>
            <a:ln w="12700">
              <a:miter lim="400000"/>
            </a:ln>
          </p:spPr>
          <p:txBody>
            <a:bodyPr lIns="45718" tIns="45718" rIns="45718" bIns="45718" anchor="ctr"/>
            <a:lstStyle/>
            <a:p>
              <a:pPr algn="ctr" defTabSz="914400">
                <a:defRPr sz="2400">
                  <a:solidFill>
                    <a:srgbClr val="FFFFFF"/>
                  </a:solidFill>
                  <a:latin typeface="+mn-lt"/>
                  <a:ea typeface="+mn-ea"/>
                  <a:cs typeface="+mn-cs"/>
                  <a:sym typeface="Calibri"/>
                </a:defRPr>
              </a:pPr>
              <a:endParaRPr/>
            </a:p>
          </p:txBody>
        </p:sp>
        <p:sp>
          <p:nvSpPr>
            <p:cNvPr id="178" name="Rectangle 39"/>
            <p:cNvSpPr/>
            <p:nvPr/>
          </p:nvSpPr>
          <p:spPr>
            <a:xfrm>
              <a:off x="3524139" y="5316158"/>
              <a:ext cx="1219204" cy="586320"/>
            </a:xfrm>
            <a:prstGeom prst="rect">
              <a:avLst/>
            </a:prstGeom>
            <a:solidFill>
              <a:srgbClr val="1F4E79"/>
            </a:solidFill>
            <a:ln w="12700">
              <a:miter lim="400000"/>
            </a:ln>
          </p:spPr>
          <p:txBody>
            <a:bodyPr lIns="45718" tIns="45718" rIns="45718" bIns="45718" anchor="ctr"/>
            <a:lstStyle/>
            <a:p>
              <a:pPr algn="ctr" defTabSz="914400">
                <a:defRPr sz="2400">
                  <a:solidFill>
                    <a:srgbClr val="FFFFFF"/>
                  </a:solidFill>
                  <a:latin typeface="+mn-lt"/>
                  <a:ea typeface="+mn-ea"/>
                  <a:cs typeface="+mn-cs"/>
                  <a:sym typeface="Calibri"/>
                </a:defRPr>
              </a:pPr>
              <a:endParaRPr/>
            </a:p>
          </p:txBody>
        </p:sp>
        <p:sp>
          <p:nvSpPr>
            <p:cNvPr id="179" name="Rectangle 38"/>
            <p:cNvSpPr/>
            <p:nvPr/>
          </p:nvSpPr>
          <p:spPr>
            <a:xfrm>
              <a:off x="943894" y="5304401"/>
              <a:ext cx="1219205" cy="586320"/>
            </a:xfrm>
            <a:prstGeom prst="rect">
              <a:avLst/>
            </a:prstGeom>
            <a:solidFill>
              <a:srgbClr val="1F4E79"/>
            </a:solidFill>
            <a:ln w="12700">
              <a:miter lim="400000"/>
            </a:ln>
          </p:spPr>
          <p:txBody>
            <a:bodyPr lIns="45718" tIns="45718" rIns="45718" bIns="45718" anchor="ctr"/>
            <a:lstStyle/>
            <a:p>
              <a:pPr algn="ctr" defTabSz="914400">
                <a:defRPr sz="2400">
                  <a:solidFill>
                    <a:srgbClr val="FFFFFF"/>
                  </a:solidFill>
                  <a:latin typeface="+mn-lt"/>
                  <a:ea typeface="+mn-ea"/>
                  <a:cs typeface="+mn-cs"/>
                  <a:sym typeface="Calibri"/>
                </a:defRPr>
              </a:pPr>
              <a:endParaRPr/>
            </a:p>
          </p:txBody>
        </p:sp>
        <p:pic>
          <p:nvPicPr>
            <p:cNvPr id="180" name="Picture 6" descr="Picture 6"/>
            <p:cNvPicPr>
              <a:picLocks noChangeAspect="1"/>
            </p:cNvPicPr>
            <p:nvPr/>
          </p:nvPicPr>
          <p:blipFill>
            <a:blip r:embed="rId2"/>
            <a:stretch>
              <a:fillRect/>
            </a:stretch>
          </p:blipFill>
          <p:spPr>
            <a:xfrm>
              <a:off x="1524000" y="1092200"/>
              <a:ext cx="9118600" cy="3956052"/>
            </a:xfrm>
            <a:prstGeom prst="rect">
              <a:avLst/>
            </a:prstGeom>
            <a:ln w="12700">
              <a:miter lim="400000"/>
            </a:ln>
          </p:spPr>
        </p:pic>
        <p:sp>
          <p:nvSpPr>
            <p:cNvPr id="181" name="TextBox 7"/>
            <p:cNvSpPr txBox="1"/>
            <p:nvPr/>
          </p:nvSpPr>
          <p:spPr>
            <a:xfrm>
              <a:off x="3652520" y="990599"/>
              <a:ext cx="4660658" cy="3924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defTabSz="914400">
                <a:defRPr sz="2400">
                  <a:latin typeface="+mn-lt"/>
                  <a:ea typeface="+mn-ea"/>
                  <a:cs typeface="+mn-cs"/>
                  <a:sym typeface="Calibri"/>
                </a:defRPr>
              </a:lvl1pPr>
            </a:lstStyle>
            <a:p>
              <a:r>
                <a:t>We are specialised in Agile Scrum/XP</a:t>
              </a:r>
            </a:p>
          </p:txBody>
        </p:sp>
        <p:sp>
          <p:nvSpPr>
            <p:cNvPr id="182" name="TextBox 8"/>
            <p:cNvSpPr txBox="1"/>
            <p:nvPr/>
          </p:nvSpPr>
          <p:spPr>
            <a:xfrm>
              <a:off x="45719" y="1509184"/>
              <a:ext cx="1940562" cy="9665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defTabSz="914400">
                <a:defRPr sz="1400">
                  <a:solidFill>
                    <a:srgbClr val="595959"/>
                  </a:solidFill>
                  <a:latin typeface="+mn-lt"/>
                  <a:ea typeface="+mn-ea"/>
                  <a:cs typeface="+mn-cs"/>
                  <a:sym typeface="Calibri"/>
                </a:defRPr>
              </a:pPr>
              <a:r>
                <a:t>Input from End-Users, Customers,</a:t>
              </a:r>
            </a:p>
            <a:p>
              <a:pPr algn="ctr" defTabSz="914400">
                <a:defRPr sz="1400">
                  <a:solidFill>
                    <a:srgbClr val="595959"/>
                  </a:solidFill>
                  <a:latin typeface="+mn-lt"/>
                  <a:ea typeface="+mn-ea"/>
                  <a:cs typeface="+mn-cs"/>
                  <a:sym typeface="Calibri"/>
                </a:defRPr>
              </a:pPr>
              <a:r>
                <a:t>Team and Other Stackholders</a:t>
              </a:r>
            </a:p>
          </p:txBody>
        </p:sp>
        <p:sp>
          <p:nvSpPr>
            <p:cNvPr id="183" name="TextBox 9"/>
            <p:cNvSpPr txBox="1"/>
            <p:nvPr/>
          </p:nvSpPr>
          <p:spPr>
            <a:xfrm>
              <a:off x="1294551" y="2717799"/>
              <a:ext cx="1644408" cy="30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defTabSz="914400">
                <a:defRPr sz="1600" b="1">
                  <a:solidFill>
                    <a:srgbClr val="EA491D"/>
                  </a:solidFill>
                  <a:latin typeface="+mn-lt"/>
                  <a:ea typeface="+mn-ea"/>
                  <a:cs typeface="+mn-cs"/>
                  <a:sym typeface="Calibri"/>
                </a:defRPr>
              </a:lvl1pPr>
            </a:lstStyle>
            <a:p>
              <a:r>
                <a:t>PRODUCT OWNER</a:t>
              </a:r>
            </a:p>
          </p:txBody>
        </p:sp>
        <p:sp>
          <p:nvSpPr>
            <p:cNvPr id="184" name="TextBox 10"/>
            <p:cNvSpPr txBox="1"/>
            <p:nvPr/>
          </p:nvSpPr>
          <p:spPr>
            <a:xfrm>
              <a:off x="1736761" y="4038601"/>
              <a:ext cx="751340" cy="554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lgn="ctr" defTabSz="914400">
                <a:defRPr sz="1600">
                  <a:solidFill>
                    <a:srgbClr val="595959"/>
                  </a:solidFill>
                  <a:latin typeface="+mn-lt"/>
                  <a:ea typeface="+mn-ea"/>
                  <a:cs typeface="+mn-cs"/>
                  <a:sym typeface="Calibri"/>
                </a:defRPr>
              </a:pPr>
              <a:r>
                <a:t>Product</a:t>
              </a:r>
            </a:p>
            <a:p>
              <a:pPr algn="ctr" defTabSz="914400">
                <a:defRPr sz="1600">
                  <a:solidFill>
                    <a:srgbClr val="595959"/>
                  </a:solidFill>
                  <a:latin typeface="+mn-lt"/>
                  <a:ea typeface="+mn-ea"/>
                  <a:cs typeface="+mn-cs"/>
                  <a:sym typeface="Calibri"/>
                </a:defRPr>
              </a:pPr>
              <a:r>
                <a:t>Backlog</a:t>
              </a:r>
            </a:p>
          </p:txBody>
        </p:sp>
        <p:sp>
          <p:nvSpPr>
            <p:cNvPr id="185" name="TextBox 11"/>
            <p:cNvSpPr txBox="1"/>
            <p:nvPr/>
          </p:nvSpPr>
          <p:spPr>
            <a:xfrm>
              <a:off x="2890520" y="4038599"/>
              <a:ext cx="1940564" cy="808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defTabSz="914400">
                <a:defRPr sz="1600">
                  <a:solidFill>
                    <a:srgbClr val="595959"/>
                  </a:solidFill>
                  <a:latin typeface="+mn-lt"/>
                  <a:ea typeface="+mn-ea"/>
                  <a:cs typeface="+mn-cs"/>
                  <a:sym typeface="Calibri"/>
                </a:defRPr>
              </a:pPr>
              <a:r>
                <a:t>Sprint Planning Meeting</a:t>
              </a:r>
            </a:p>
            <a:p>
              <a:pPr algn="ctr" defTabSz="914400">
                <a:defRPr sz="1600">
                  <a:solidFill>
                    <a:srgbClr val="595959"/>
                  </a:solidFill>
                  <a:latin typeface="+mn-lt"/>
                  <a:ea typeface="+mn-ea"/>
                  <a:cs typeface="+mn-cs"/>
                  <a:sym typeface="Calibri"/>
                </a:defRPr>
              </a:pPr>
              <a:r>
                <a:t>(Parts One and Two)</a:t>
              </a:r>
            </a:p>
          </p:txBody>
        </p:sp>
        <p:sp>
          <p:nvSpPr>
            <p:cNvPr id="186" name="TextBox 12"/>
            <p:cNvSpPr txBox="1"/>
            <p:nvPr/>
          </p:nvSpPr>
          <p:spPr>
            <a:xfrm>
              <a:off x="8783318" y="1193800"/>
              <a:ext cx="2448564" cy="554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defTabSz="914400">
                <a:defRPr sz="1600">
                  <a:solidFill>
                    <a:srgbClr val="595959"/>
                  </a:solidFill>
                  <a:latin typeface="+mn-lt"/>
                  <a:ea typeface="+mn-ea"/>
                  <a:cs typeface="+mn-cs"/>
                  <a:sym typeface="Calibri"/>
                </a:defRPr>
              </a:pPr>
              <a:r>
                <a:t>Daily Scrum Meeting &amp;</a:t>
              </a:r>
            </a:p>
            <a:p>
              <a:pPr algn="ctr" defTabSz="914400">
                <a:defRPr sz="1600">
                  <a:solidFill>
                    <a:srgbClr val="595959"/>
                  </a:solidFill>
                  <a:latin typeface="+mn-lt"/>
                  <a:ea typeface="+mn-ea"/>
                  <a:cs typeface="+mn-cs"/>
                  <a:sym typeface="Calibri"/>
                </a:defRPr>
              </a:pPr>
              <a:r>
                <a:t>Artifacts Update</a:t>
              </a:r>
            </a:p>
          </p:txBody>
        </p:sp>
        <p:sp>
          <p:nvSpPr>
            <p:cNvPr id="187" name="TextBox 13"/>
            <p:cNvSpPr txBox="1"/>
            <p:nvPr/>
          </p:nvSpPr>
          <p:spPr>
            <a:xfrm>
              <a:off x="10104118" y="2552699"/>
              <a:ext cx="1229364" cy="30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defTabSz="914400">
                <a:defRPr sz="1600">
                  <a:solidFill>
                    <a:srgbClr val="595959"/>
                  </a:solidFill>
                  <a:latin typeface="+mn-lt"/>
                  <a:ea typeface="+mn-ea"/>
                  <a:cs typeface="+mn-cs"/>
                  <a:sym typeface="Calibri"/>
                </a:defRPr>
              </a:lvl1pPr>
            </a:lstStyle>
            <a:p>
              <a:r>
                <a:t>Review</a:t>
              </a:r>
            </a:p>
          </p:txBody>
        </p:sp>
        <p:sp>
          <p:nvSpPr>
            <p:cNvPr id="188" name="TextBox 14"/>
            <p:cNvSpPr txBox="1"/>
            <p:nvPr/>
          </p:nvSpPr>
          <p:spPr>
            <a:xfrm>
              <a:off x="9900918" y="4140199"/>
              <a:ext cx="2042164" cy="808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defTabSz="914400">
                <a:defRPr sz="1600">
                  <a:solidFill>
                    <a:srgbClr val="595959"/>
                  </a:solidFill>
                  <a:latin typeface="+mn-lt"/>
                  <a:ea typeface="+mn-ea"/>
                  <a:cs typeface="+mn-cs"/>
                  <a:sym typeface="Calibri"/>
                </a:defRPr>
              </a:pPr>
              <a:r>
                <a:t>Potentially</a:t>
              </a:r>
            </a:p>
            <a:p>
              <a:pPr algn="ctr" defTabSz="914400">
                <a:defRPr sz="1600">
                  <a:solidFill>
                    <a:srgbClr val="595959"/>
                  </a:solidFill>
                  <a:latin typeface="+mn-lt"/>
                  <a:ea typeface="+mn-ea"/>
                  <a:cs typeface="+mn-cs"/>
                  <a:sym typeface="Calibri"/>
                </a:defRPr>
              </a:pPr>
              <a:r>
                <a:t>Shippable Product</a:t>
              </a:r>
            </a:p>
            <a:p>
              <a:pPr algn="ctr" defTabSz="914400">
                <a:defRPr sz="1600">
                  <a:solidFill>
                    <a:srgbClr val="595959"/>
                  </a:solidFill>
                  <a:latin typeface="+mn-lt"/>
                  <a:ea typeface="+mn-ea"/>
                  <a:cs typeface="+mn-cs"/>
                  <a:sym typeface="Calibri"/>
                </a:defRPr>
              </a:pPr>
              <a:r>
                <a:t>Increment</a:t>
              </a:r>
            </a:p>
          </p:txBody>
        </p:sp>
        <p:sp>
          <p:nvSpPr>
            <p:cNvPr id="189" name="TextBox 15"/>
            <p:cNvSpPr txBox="1"/>
            <p:nvPr/>
          </p:nvSpPr>
          <p:spPr>
            <a:xfrm>
              <a:off x="6954518" y="4749801"/>
              <a:ext cx="1534164" cy="300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defTabSz="914400">
                <a:defRPr sz="1600">
                  <a:solidFill>
                    <a:srgbClr val="595959"/>
                  </a:solidFill>
                  <a:latin typeface="+mn-lt"/>
                  <a:ea typeface="+mn-ea"/>
                  <a:cs typeface="+mn-cs"/>
                  <a:sym typeface="Calibri"/>
                </a:defRPr>
              </a:lvl1pPr>
            </a:lstStyle>
            <a:p>
              <a:r>
                <a:t>Retrospective</a:t>
              </a:r>
            </a:p>
          </p:txBody>
        </p:sp>
        <p:sp>
          <p:nvSpPr>
            <p:cNvPr id="190" name="TextBox 16"/>
            <p:cNvSpPr txBox="1"/>
            <p:nvPr/>
          </p:nvSpPr>
          <p:spPr>
            <a:xfrm>
              <a:off x="6344920" y="1904999"/>
              <a:ext cx="1838964" cy="30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defTabSz="914400">
                <a:defRPr sz="1600" b="1">
                  <a:solidFill>
                    <a:srgbClr val="0A618D"/>
                  </a:solidFill>
                  <a:latin typeface="+mn-lt"/>
                  <a:ea typeface="+mn-ea"/>
                  <a:cs typeface="+mn-cs"/>
                  <a:sym typeface="Calibri"/>
                </a:defRPr>
              </a:lvl1pPr>
            </a:lstStyle>
            <a:p>
              <a:r>
                <a:t>SCRUM MASTER</a:t>
              </a:r>
            </a:p>
          </p:txBody>
        </p:sp>
        <p:sp>
          <p:nvSpPr>
            <p:cNvPr id="191" name="TextBox 17"/>
            <p:cNvSpPr txBox="1"/>
            <p:nvPr/>
          </p:nvSpPr>
          <p:spPr>
            <a:xfrm>
              <a:off x="3534962" y="2616199"/>
              <a:ext cx="611454" cy="3330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defTabSz="914400">
                <a:defRPr b="1">
                  <a:solidFill>
                    <a:srgbClr val="595959"/>
                  </a:solidFill>
                  <a:latin typeface="+mn-lt"/>
                  <a:ea typeface="+mn-ea"/>
                  <a:cs typeface="+mn-cs"/>
                  <a:sym typeface="Calibri"/>
                </a:defRPr>
              </a:lvl1pPr>
            </a:lstStyle>
            <a:p>
              <a:r>
                <a:t>Team</a:t>
              </a:r>
            </a:p>
          </p:txBody>
        </p:sp>
        <p:sp>
          <p:nvSpPr>
            <p:cNvPr id="192" name="TextBox 18"/>
            <p:cNvSpPr txBox="1"/>
            <p:nvPr/>
          </p:nvSpPr>
          <p:spPr>
            <a:xfrm>
              <a:off x="6548118" y="2819400"/>
              <a:ext cx="1127764" cy="554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defTabSz="914400">
                <a:defRPr sz="1600" b="1">
                  <a:solidFill>
                    <a:srgbClr val="C37520"/>
                  </a:solidFill>
                  <a:latin typeface="+mn-lt"/>
                  <a:ea typeface="+mn-ea"/>
                  <a:cs typeface="+mn-cs"/>
                  <a:sym typeface="Calibri"/>
                </a:defRPr>
              </a:pPr>
              <a:r>
                <a:t>Sprint</a:t>
              </a:r>
            </a:p>
            <a:p>
              <a:pPr algn="ctr" defTabSz="914400">
                <a:defRPr sz="1600" b="1">
                  <a:solidFill>
                    <a:srgbClr val="404040"/>
                  </a:solidFill>
                  <a:latin typeface="+mn-lt"/>
                  <a:ea typeface="+mn-ea"/>
                  <a:cs typeface="+mn-cs"/>
                  <a:sym typeface="Calibri"/>
                </a:defRPr>
              </a:pPr>
              <a:r>
                <a:t>1-4 weeks</a:t>
              </a:r>
            </a:p>
          </p:txBody>
        </p:sp>
        <p:sp>
          <p:nvSpPr>
            <p:cNvPr id="193" name="Rectangle 19"/>
            <p:cNvSpPr/>
            <p:nvPr/>
          </p:nvSpPr>
          <p:spPr>
            <a:xfrm>
              <a:off x="2237257" y="5307284"/>
              <a:ext cx="1219204" cy="586320"/>
            </a:xfrm>
            <a:prstGeom prst="rect">
              <a:avLst/>
            </a:prstGeom>
            <a:solidFill>
              <a:srgbClr val="1F4E79"/>
            </a:solidFill>
            <a:ln w="12700">
              <a:miter lim="400000"/>
            </a:ln>
          </p:spPr>
          <p:txBody>
            <a:bodyPr lIns="45718" tIns="45718" rIns="45718" bIns="45718" anchor="ctr"/>
            <a:lstStyle/>
            <a:p>
              <a:pPr algn="ctr" defTabSz="914400">
                <a:defRPr sz="2400">
                  <a:solidFill>
                    <a:srgbClr val="FFFFFF"/>
                  </a:solidFill>
                  <a:latin typeface="+mn-lt"/>
                  <a:ea typeface="+mn-ea"/>
                  <a:cs typeface="+mn-cs"/>
                  <a:sym typeface="Calibri"/>
                </a:defRPr>
              </a:pPr>
              <a:endParaRPr/>
            </a:p>
          </p:txBody>
        </p:sp>
        <p:pic>
          <p:nvPicPr>
            <p:cNvPr id="194" name="Picture 20" descr="Picture 20"/>
            <p:cNvPicPr>
              <a:picLocks noChangeAspect="1"/>
            </p:cNvPicPr>
            <p:nvPr/>
          </p:nvPicPr>
          <p:blipFill>
            <a:blip r:embed="rId3"/>
            <a:stretch>
              <a:fillRect/>
            </a:stretch>
          </p:blipFill>
          <p:spPr>
            <a:xfrm>
              <a:off x="2321548" y="5359143"/>
              <a:ext cx="1033311" cy="448737"/>
            </a:xfrm>
            <a:prstGeom prst="rect">
              <a:avLst/>
            </a:prstGeom>
            <a:ln w="12700">
              <a:miter lim="400000"/>
            </a:ln>
          </p:spPr>
        </p:pic>
        <p:pic>
          <p:nvPicPr>
            <p:cNvPr id="195" name="Picture 24" descr="Picture 24"/>
            <p:cNvPicPr>
              <a:picLocks noChangeAspect="1"/>
            </p:cNvPicPr>
            <p:nvPr/>
          </p:nvPicPr>
          <p:blipFill>
            <a:blip r:embed="rId4"/>
            <a:stretch>
              <a:fillRect/>
            </a:stretch>
          </p:blipFill>
          <p:spPr>
            <a:xfrm>
              <a:off x="910364" y="5306090"/>
              <a:ext cx="1208933" cy="525005"/>
            </a:xfrm>
            <a:prstGeom prst="rect">
              <a:avLst/>
            </a:prstGeom>
            <a:ln w="12700">
              <a:miter lim="400000"/>
            </a:ln>
          </p:spPr>
        </p:pic>
        <p:pic>
          <p:nvPicPr>
            <p:cNvPr id="196" name="Picture 26" descr="Picture 26"/>
            <p:cNvPicPr>
              <a:picLocks noChangeAspect="1"/>
            </p:cNvPicPr>
            <p:nvPr/>
          </p:nvPicPr>
          <p:blipFill>
            <a:blip r:embed="rId5"/>
            <a:stretch>
              <a:fillRect/>
            </a:stretch>
          </p:blipFill>
          <p:spPr>
            <a:xfrm>
              <a:off x="8777547" y="5357845"/>
              <a:ext cx="1177095" cy="511177"/>
            </a:xfrm>
            <a:prstGeom prst="rect">
              <a:avLst/>
            </a:prstGeom>
            <a:ln w="12700">
              <a:miter lim="400000"/>
            </a:ln>
          </p:spPr>
        </p:pic>
        <p:pic>
          <p:nvPicPr>
            <p:cNvPr id="197" name="Picture 28" descr="Picture 28"/>
            <p:cNvPicPr>
              <a:picLocks noChangeAspect="1"/>
            </p:cNvPicPr>
            <p:nvPr/>
          </p:nvPicPr>
          <p:blipFill>
            <a:blip r:embed="rId6"/>
            <a:stretch>
              <a:fillRect/>
            </a:stretch>
          </p:blipFill>
          <p:spPr>
            <a:xfrm>
              <a:off x="3485345" y="5285666"/>
              <a:ext cx="1363136" cy="591971"/>
            </a:xfrm>
            <a:prstGeom prst="rect">
              <a:avLst/>
            </a:prstGeom>
            <a:ln w="12700">
              <a:miter lim="400000"/>
            </a:ln>
          </p:spPr>
        </p:pic>
        <p:pic>
          <p:nvPicPr>
            <p:cNvPr id="198" name="Picture 30" descr="Picture 30"/>
            <p:cNvPicPr>
              <a:picLocks noChangeAspect="1"/>
            </p:cNvPicPr>
            <p:nvPr/>
          </p:nvPicPr>
          <p:blipFill>
            <a:blip r:embed="rId7"/>
            <a:stretch>
              <a:fillRect/>
            </a:stretch>
          </p:blipFill>
          <p:spPr>
            <a:xfrm>
              <a:off x="10034192" y="5343018"/>
              <a:ext cx="1243411" cy="539976"/>
            </a:xfrm>
            <a:prstGeom prst="rect">
              <a:avLst/>
            </a:prstGeom>
            <a:ln w="12700">
              <a:miter lim="400000"/>
            </a:ln>
          </p:spPr>
        </p:pic>
        <p:pic>
          <p:nvPicPr>
            <p:cNvPr id="199" name="Picture 32" descr="Picture 32"/>
            <p:cNvPicPr>
              <a:picLocks noChangeAspect="1"/>
            </p:cNvPicPr>
            <p:nvPr/>
          </p:nvPicPr>
          <p:blipFill>
            <a:blip r:embed="rId8"/>
            <a:stretch>
              <a:fillRect/>
            </a:stretch>
          </p:blipFill>
          <p:spPr>
            <a:xfrm>
              <a:off x="4836690" y="5352153"/>
              <a:ext cx="1190203" cy="516869"/>
            </a:xfrm>
            <a:prstGeom prst="rect">
              <a:avLst/>
            </a:prstGeom>
            <a:ln w="12700">
              <a:miter lim="400000"/>
            </a:ln>
          </p:spPr>
        </p:pic>
        <p:pic>
          <p:nvPicPr>
            <p:cNvPr id="200" name="Picture 34" descr="Picture 34"/>
            <p:cNvPicPr>
              <a:picLocks noChangeAspect="1"/>
            </p:cNvPicPr>
            <p:nvPr/>
          </p:nvPicPr>
          <p:blipFill>
            <a:blip r:embed="rId9"/>
            <a:stretch>
              <a:fillRect/>
            </a:stretch>
          </p:blipFill>
          <p:spPr>
            <a:xfrm>
              <a:off x="7509723" y="5388631"/>
              <a:ext cx="1075518" cy="467067"/>
            </a:xfrm>
            <a:prstGeom prst="rect">
              <a:avLst/>
            </a:prstGeom>
            <a:ln w="12700">
              <a:miter lim="400000"/>
            </a:ln>
          </p:spPr>
        </p:pic>
        <p:pic>
          <p:nvPicPr>
            <p:cNvPr id="201" name="Picture 36" descr="Picture 36"/>
            <p:cNvPicPr>
              <a:picLocks noChangeAspect="1"/>
            </p:cNvPicPr>
            <p:nvPr/>
          </p:nvPicPr>
          <p:blipFill>
            <a:blip r:embed="rId10"/>
            <a:stretch>
              <a:fillRect/>
            </a:stretch>
          </p:blipFill>
          <p:spPr>
            <a:xfrm>
              <a:off x="6142299" y="5352153"/>
              <a:ext cx="1191439" cy="517407"/>
            </a:xfrm>
            <a:prstGeom prst="rect">
              <a:avLst/>
            </a:prstGeom>
            <a:ln w="12700">
              <a:miter lim="400000"/>
            </a:ln>
          </p:spPr>
        </p:pic>
      </p:grpSp>
      <p:sp>
        <p:nvSpPr>
          <p:cNvPr id="35" name="The Big Idea">
            <a:extLst>
              <a:ext uri="{FF2B5EF4-FFF2-40B4-BE49-F238E27FC236}">
                <a16:creationId xmlns:a16="http://schemas.microsoft.com/office/drawing/2014/main" id="{8EC4B5F7-CE34-399A-A501-7C5CF4105A88}"/>
              </a:ext>
            </a:extLst>
          </p:cNvPr>
          <p:cNvSpPr txBox="1"/>
          <p:nvPr/>
        </p:nvSpPr>
        <p:spPr>
          <a:xfrm>
            <a:off x="364988" y="884736"/>
            <a:ext cx="9588585" cy="52321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defRPr sz="4000" u="sng">
                <a:latin typeface="Century Gothic"/>
                <a:ea typeface="Century Gothic"/>
                <a:cs typeface="Century Gothic"/>
                <a:sym typeface="Century Gothic"/>
              </a:defRPr>
            </a:lvl1pPr>
          </a:lstStyle>
          <a:p>
            <a:pPr>
              <a:buClr>
                <a:srgbClr val="000000"/>
              </a:buClr>
              <a:buSzPts val="4000"/>
            </a:pPr>
            <a:r>
              <a:rPr lang="en-IN" sz="2800" dirty="0">
                <a:cs typeface="Arial"/>
                <a:sym typeface="Arial"/>
              </a:rPr>
              <a:t>Our Development Strategy</a:t>
            </a:r>
            <a:endParaRPr sz="2800" dirty="0">
              <a:cs typeface="Arial"/>
              <a:sym typeface="Arial"/>
            </a:endParaRPr>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6"/>
          <p:cNvSpPr txBox="1">
            <a:spLocks noGrp="1"/>
          </p:cNvSpPr>
          <p:nvPr>
            <p:ph type="body" idx="4294967295"/>
          </p:nvPr>
        </p:nvSpPr>
        <p:spPr>
          <a:xfrm>
            <a:off x="926327" y="1748937"/>
            <a:ext cx="11245851" cy="2940050"/>
          </a:xfrm>
          <a:prstGeom prst="rect">
            <a:avLst/>
          </a:prstGeom>
          <a:noFill/>
          <a:ln>
            <a:noFill/>
          </a:ln>
        </p:spPr>
        <p:txBody>
          <a:bodyPr spcFirstLastPara="1" wrap="square" lIns="121875" tIns="121875" rIns="121875" bIns="121875" anchor="t" anchorCtr="0">
            <a:normAutofit/>
          </a:bodyPr>
          <a:lstStyle/>
          <a:p>
            <a:pPr marL="0" lvl="0" indent="0" algn="l" rtl="0">
              <a:lnSpc>
                <a:spcPct val="100000"/>
              </a:lnSpc>
              <a:spcBef>
                <a:spcPts val="0"/>
              </a:spcBef>
              <a:spcAft>
                <a:spcPts val="0"/>
              </a:spcAft>
              <a:buClr>
                <a:srgbClr val="000000"/>
              </a:buClr>
              <a:buSzPts val="1600"/>
              <a:buNone/>
            </a:pPr>
            <a:r>
              <a:rPr lang="en-US" sz="1600" dirty="0"/>
              <a:t>We are system integration and software development company that provide ICT solution based on what our customer needs. We develop and customize enterprise software applications to resolve your operation issue, deliver the reliable system on time and implement the best value IT solution for our customers. Our project consultants and software engineers have more than 7 years of experiences in enterprise and mobile app implementation for SME and corporate customers.</a:t>
            </a:r>
            <a:endParaRPr dirty="0"/>
          </a:p>
        </p:txBody>
      </p:sp>
      <p:sp>
        <p:nvSpPr>
          <p:cNvPr id="4" name="Google Shape;189;p7">
            <a:extLst>
              <a:ext uri="{FF2B5EF4-FFF2-40B4-BE49-F238E27FC236}">
                <a16:creationId xmlns:a16="http://schemas.microsoft.com/office/drawing/2014/main" id="{07B0EB77-57AB-B63E-2D0E-BDC985DF91F2}"/>
              </a:ext>
            </a:extLst>
          </p:cNvPr>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a:buSzPts val="4000"/>
            </a:pPr>
            <a:r>
              <a:rPr lang="en-US" sz="2800" u="sng" dirty="0">
                <a:latin typeface="Century Gothic"/>
                <a:sym typeface="Century Gothic"/>
              </a:rPr>
              <a:t>Our Company</a:t>
            </a:r>
            <a:endParaRPr sz="2800" u="sng" dirty="0">
              <a:latin typeface="Century Gothic"/>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lide Number"/>
          <p:cNvSpPr txBox="1">
            <a:spLocks noGrp="1"/>
          </p:cNvSpPr>
          <p:nvPr>
            <p:ph type="sldNum" sz="quarter" idx="4294967295"/>
          </p:nvPr>
        </p:nvSpPr>
        <p:spPr>
          <a:xfrm>
            <a:off x="11121680" y="6414759"/>
            <a:ext cx="258620" cy="24830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graphicFrame>
        <p:nvGraphicFramePr>
          <p:cNvPr id="222" name="Table 38"/>
          <p:cNvGraphicFramePr/>
          <p:nvPr>
            <p:extLst>
              <p:ext uri="{D42A27DB-BD31-4B8C-83A1-F6EECF244321}">
                <p14:modId xmlns:p14="http://schemas.microsoft.com/office/powerpoint/2010/main" val="1189848613"/>
              </p:ext>
            </p:extLst>
          </p:nvPr>
        </p:nvGraphicFramePr>
        <p:xfrm>
          <a:off x="7428379" y="2547445"/>
          <a:ext cx="3646156" cy="2560320"/>
        </p:xfrm>
        <a:graphic>
          <a:graphicData uri="http://schemas.openxmlformats.org/drawingml/2006/table">
            <a:tbl>
              <a:tblPr firstRow="1">
                <a:tableStyleId>{4C3C2611-4C71-4FC5-86AE-919BDF0F9419}</a:tableStyleId>
              </a:tblPr>
              <a:tblGrid>
                <a:gridCol w="2438400">
                  <a:extLst>
                    <a:ext uri="{9D8B030D-6E8A-4147-A177-3AD203B41FA5}">
                      <a16:colId xmlns:a16="http://schemas.microsoft.com/office/drawing/2014/main" val="20000"/>
                    </a:ext>
                  </a:extLst>
                </a:gridCol>
                <a:gridCol w="1207756">
                  <a:extLst>
                    <a:ext uri="{9D8B030D-6E8A-4147-A177-3AD203B41FA5}">
                      <a16:colId xmlns:a16="http://schemas.microsoft.com/office/drawing/2014/main" val="20001"/>
                    </a:ext>
                  </a:extLst>
                </a:gridCol>
              </a:tblGrid>
              <a:tr h="365760">
                <a:tc>
                  <a:txBody>
                    <a:bodyPr/>
                    <a:lstStyle/>
                    <a:p>
                      <a:pPr algn="ctr" defTabSz="914400">
                        <a:defRPr sz="1800" b="0">
                          <a:solidFill>
                            <a:srgbClr val="000000"/>
                          </a:solidFill>
                        </a:defRPr>
                      </a:pPr>
                      <a:r>
                        <a:rPr sz="1600" b="1" dirty="0">
                          <a:solidFill>
                            <a:srgbClr val="FFFFFF"/>
                          </a:solidFill>
                        </a:rPr>
                        <a:t>Team Member Role</a:t>
                      </a:r>
                    </a:p>
                  </a:txBody>
                  <a:tcPr marL="45720" marR="45720" horzOverflow="overflow">
                    <a:lnL w="6350">
                      <a:solidFill>
                        <a:srgbClr val="000000"/>
                      </a:solidFill>
                      <a:miter/>
                    </a:lnL>
                    <a:lnR w="12700">
                      <a:miter lim="400000"/>
                    </a:lnR>
                    <a:lnT w="6350">
                      <a:solidFill>
                        <a:srgbClr val="000000"/>
                      </a:solidFill>
                      <a:miter/>
                    </a:lnT>
                    <a:lnB w="6350">
                      <a:solidFill>
                        <a:srgbClr val="000000"/>
                      </a:solidFill>
                      <a:miter/>
                    </a:lnB>
                    <a:solidFill>
                      <a:srgbClr val="000000"/>
                    </a:solidFill>
                  </a:tcPr>
                </a:tc>
                <a:tc>
                  <a:txBody>
                    <a:bodyPr/>
                    <a:lstStyle/>
                    <a:p>
                      <a:pPr algn="ctr" defTabSz="914400">
                        <a:defRPr sz="1800" b="0">
                          <a:solidFill>
                            <a:srgbClr val="000000"/>
                          </a:solidFill>
                        </a:defRPr>
                      </a:pPr>
                      <a:r>
                        <a:rPr sz="1600" b="1" dirty="0">
                          <a:solidFill>
                            <a:srgbClr val="FFFFFF"/>
                          </a:solidFill>
                        </a:rPr>
                        <a:t>FTE</a:t>
                      </a:r>
                    </a:p>
                  </a:txBody>
                  <a:tcPr marL="45720" marR="45720" horzOverflow="overflow">
                    <a:lnL w="12700">
                      <a:miter lim="400000"/>
                    </a:lnL>
                    <a:lnR w="6350">
                      <a:solidFill>
                        <a:srgbClr val="000000"/>
                      </a:solidFill>
                      <a:miter/>
                    </a:lnR>
                    <a:lnT w="6350">
                      <a:solidFill>
                        <a:srgbClr val="000000"/>
                      </a:solidFill>
                      <a:miter/>
                    </a:lnT>
                    <a:lnB w="6350">
                      <a:solidFill>
                        <a:srgbClr val="000000"/>
                      </a:solidFill>
                      <a:miter/>
                    </a:lnB>
                    <a:solidFill>
                      <a:srgbClr val="000000"/>
                    </a:solidFill>
                  </a:tcPr>
                </a:tc>
                <a:extLst>
                  <a:ext uri="{0D108BD9-81ED-4DB2-BD59-A6C34878D82A}">
                    <a16:rowId xmlns:a16="http://schemas.microsoft.com/office/drawing/2014/main" val="10000"/>
                  </a:ext>
                </a:extLst>
              </a:tr>
              <a:tr h="365760">
                <a:tc>
                  <a:txBody>
                    <a:bodyPr/>
                    <a:lstStyle/>
                    <a:p>
                      <a:pPr algn="just" defTabSz="914400">
                        <a:defRPr sz="1800"/>
                      </a:pPr>
                      <a:r>
                        <a:rPr sz="1600" dirty="0"/>
                        <a:t>Project Manager</a:t>
                      </a:r>
                    </a:p>
                  </a:txBody>
                  <a:tcPr marL="45720" marR="45720" horzOverflow="overflow">
                    <a:lnL w="6350">
                      <a:solidFill>
                        <a:srgbClr val="000000"/>
                      </a:solidFill>
                      <a:miter/>
                    </a:lnL>
                    <a:lnR w="12700">
                      <a:miter lim="400000"/>
                    </a:lnR>
                    <a:lnT w="6350">
                      <a:solidFill>
                        <a:srgbClr val="000000"/>
                      </a:solidFill>
                      <a:miter/>
                    </a:lnT>
                    <a:lnB w="6350" cap="flat" cmpd="sng" algn="ctr">
                      <a:solidFill>
                        <a:srgbClr val="000000"/>
                      </a:solidFill>
                      <a:prstDash val="solid"/>
                      <a:miter lim="800000"/>
                      <a:headEnd type="none" w="med" len="med"/>
                      <a:tailEnd type="none" w="med" len="med"/>
                    </a:lnB>
                    <a:noFill/>
                  </a:tcPr>
                </a:tc>
                <a:tc>
                  <a:txBody>
                    <a:bodyPr/>
                    <a:lstStyle/>
                    <a:p>
                      <a:pPr algn="ctr" defTabSz="914400">
                        <a:defRPr sz="1800"/>
                      </a:pPr>
                      <a:r>
                        <a:rPr sz="1600" dirty="0"/>
                        <a:t>1</a:t>
                      </a:r>
                    </a:p>
                  </a:txBody>
                  <a:tcPr marL="45720" marR="45720" horzOverflow="overflow">
                    <a:lnL w="12700">
                      <a:miter lim="400000"/>
                    </a:lnL>
                    <a:lnR w="6350">
                      <a:solidFill>
                        <a:srgbClr val="000000"/>
                      </a:solidFill>
                      <a:miter/>
                    </a:lnR>
                    <a:lnT w="6350">
                      <a:solidFill>
                        <a:srgbClr val="000000"/>
                      </a:solidFill>
                      <a:miter/>
                    </a:lnT>
                    <a:lnB w="6350" cap="flat" cmpd="sng" algn="ctr">
                      <a:solidFill>
                        <a:srgbClr val="000000"/>
                      </a:solidFill>
                      <a:prstDash val="solid"/>
                      <a:miter lim="800000"/>
                      <a:headEnd type="none" w="med" len="med"/>
                      <a:tailEnd type="none" w="med" len="med"/>
                    </a:lnB>
                    <a:noFill/>
                  </a:tcPr>
                </a:tc>
                <a:extLst>
                  <a:ext uri="{0D108BD9-81ED-4DB2-BD59-A6C34878D82A}">
                    <a16:rowId xmlns:a16="http://schemas.microsoft.com/office/drawing/2014/main" val="10001"/>
                  </a:ext>
                </a:extLst>
              </a:tr>
              <a:tr h="365760">
                <a:tc>
                  <a:txBody>
                    <a:bodyPr/>
                    <a:lstStyle/>
                    <a:p>
                      <a:pPr algn="just" defTabSz="914400">
                        <a:defRPr sz="1800"/>
                      </a:pPr>
                      <a:r>
                        <a:rPr lang="en-IN" sz="1600" dirty="0"/>
                        <a:t>Business Analyst</a:t>
                      </a:r>
                      <a:endParaRPr sz="1600" dirty="0"/>
                    </a:p>
                  </a:txBody>
                  <a:tcPr marL="45720" marR="45720" horzOverflow="overflow">
                    <a:lnL w="6350">
                      <a:solidFill>
                        <a:srgbClr val="000000"/>
                      </a:solidFill>
                      <a:miter/>
                    </a:lnL>
                    <a:lnR w="12700">
                      <a:miter lim="400000"/>
                    </a:lnR>
                    <a:lnT w="6350">
                      <a:solidFill>
                        <a:srgbClr val="000000"/>
                      </a:solidFill>
                      <a:miter/>
                    </a:lnT>
                    <a:lnB w="6350">
                      <a:solidFill>
                        <a:srgbClr val="000000"/>
                      </a:solidFill>
                      <a:miter/>
                    </a:lnB>
                    <a:noFill/>
                  </a:tcPr>
                </a:tc>
                <a:tc>
                  <a:txBody>
                    <a:bodyPr/>
                    <a:lstStyle/>
                    <a:p>
                      <a:pPr algn="ctr" defTabSz="914400">
                        <a:defRPr sz="1800"/>
                      </a:pPr>
                      <a:r>
                        <a:rPr sz="1600" dirty="0"/>
                        <a:t>1</a:t>
                      </a:r>
                    </a:p>
                  </a:txBody>
                  <a:tcPr marL="45720" marR="45720" horzOverflow="overflow">
                    <a:lnL w="12700">
                      <a:miter lim="400000"/>
                    </a:lnL>
                    <a:lnR w="6350">
                      <a:solidFill>
                        <a:srgbClr val="000000"/>
                      </a:solidFill>
                      <a:miter/>
                    </a:lnR>
                    <a:lnT w="6350">
                      <a:solidFill>
                        <a:srgbClr val="000000"/>
                      </a:solidFill>
                      <a:miter/>
                    </a:lnT>
                    <a:lnB w="6350">
                      <a:solidFill>
                        <a:srgbClr val="000000"/>
                      </a:solidFill>
                      <a:miter/>
                    </a:lnB>
                    <a:noFill/>
                  </a:tcPr>
                </a:tc>
                <a:extLst>
                  <a:ext uri="{0D108BD9-81ED-4DB2-BD59-A6C34878D82A}">
                    <a16:rowId xmlns:a16="http://schemas.microsoft.com/office/drawing/2014/main" val="10002"/>
                  </a:ext>
                </a:extLst>
              </a:tr>
              <a:tr h="365760">
                <a:tc>
                  <a:txBody>
                    <a:bodyPr/>
                    <a:lstStyle/>
                    <a:p>
                      <a:pPr algn="just" defTabSz="914400">
                        <a:defRPr sz="1800"/>
                      </a:pPr>
                      <a:r>
                        <a:rPr lang="en-IN" sz="1600" dirty="0"/>
                        <a:t>System Architect</a:t>
                      </a:r>
                      <a:endParaRPr sz="1600" dirty="0"/>
                    </a:p>
                  </a:txBody>
                  <a:tcPr marL="45720" marR="45720" horzOverflow="overflow">
                    <a:lnL w="6350">
                      <a:solidFill>
                        <a:srgbClr val="000000"/>
                      </a:solidFill>
                      <a:miter/>
                    </a:lnL>
                    <a:lnR w="12700">
                      <a:noFill/>
                      <a:miter lim="400000"/>
                    </a:lnR>
                    <a:lnT w="6350" cap="flat" cmpd="sng" algn="ctr">
                      <a:solidFill>
                        <a:srgbClr val="000000"/>
                      </a:solidFill>
                      <a:prstDash val="solid"/>
                      <a:miter lim="800000"/>
                      <a:headEnd type="none" w="med" len="med"/>
                      <a:tailEnd type="none" w="med" len="med"/>
                    </a:lnT>
                    <a:lnB w="6350" cap="flat" cmpd="sng" algn="ctr">
                      <a:solidFill>
                        <a:srgbClr val="000000"/>
                      </a:solidFill>
                      <a:prstDash val="solid"/>
                      <a:miter lim="800000"/>
                      <a:headEnd type="none" w="med" len="med"/>
                      <a:tailEnd type="none" w="med" len="med"/>
                    </a:lnB>
                    <a:noFill/>
                  </a:tcPr>
                </a:tc>
                <a:tc>
                  <a:txBody>
                    <a:bodyPr/>
                    <a:lstStyle/>
                    <a:p>
                      <a:pPr algn="ctr" defTabSz="914400">
                        <a:defRPr sz="1800"/>
                      </a:pPr>
                      <a:r>
                        <a:rPr lang="en-IN" sz="1600" dirty="0"/>
                        <a:t>1</a:t>
                      </a:r>
                      <a:endParaRPr sz="1600" dirty="0"/>
                    </a:p>
                  </a:txBody>
                  <a:tcPr marL="45720" marR="45720" horzOverflow="overflow">
                    <a:lnL w="12700">
                      <a:noFill/>
                      <a:miter lim="400000"/>
                    </a:lnL>
                    <a:lnR w="6350">
                      <a:solidFill>
                        <a:srgbClr val="000000"/>
                      </a:solidFill>
                      <a:miter/>
                    </a:lnR>
                    <a:lnT w="6350" cap="flat" cmpd="sng" algn="ctr">
                      <a:solidFill>
                        <a:srgbClr val="000000"/>
                      </a:solidFill>
                      <a:prstDash val="solid"/>
                      <a:miter lim="800000"/>
                      <a:headEnd type="none" w="med" len="med"/>
                      <a:tailEnd type="none" w="med" len="med"/>
                    </a:lnT>
                    <a:lnB w="6350" cap="flat" cmpd="sng" algn="ctr">
                      <a:solidFill>
                        <a:srgbClr val="000000"/>
                      </a:solidFill>
                      <a:prstDash val="solid"/>
                      <a:miter lim="800000"/>
                      <a:headEnd type="none" w="med" len="med"/>
                      <a:tailEnd type="none" w="med" len="med"/>
                    </a:lnB>
                    <a:noFill/>
                  </a:tcPr>
                </a:tc>
                <a:extLst>
                  <a:ext uri="{0D108BD9-81ED-4DB2-BD59-A6C34878D82A}">
                    <a16:rowId xmlns:a16="http://schemas.microsoft.com/office/drawing/2014/main" val="2642369035"/>
                  </a:ext>
                </a:extLst>
              </a:tr>
              <a:tr h="365760">
                <a:tc>
                  <a:txBody>
                    <a:bodyPr/>
                    <a:lstStyle/>
                    <a:p>
                      <a:pPr algn="just" defTabSz="914400">
                        <a:defRPr sz="1800"/>
                      </a:pPr>
                      <a:r>
                        <a:rPr sz="1600" dirty="0"/>
                        <a:t>Web Developer</a:t>
                      </a:r>
                    </a:p>
                  </a:txBody>
                  <a:tcPr marL="45720" marR="45720" horzOverflow="overflow">
                    <a:lnL w="6350">
                      <a:solidFill>
                        <a:srgbClr val="000000"/>
                      </a:solidFill>
                      <a:miter/>
                    </a:lnL>
                    <a:lnR w="12700">
                      <a:noFill/>
                      <a:miter lim="400000"/>
                    </a:lnR>
                    <a:lnT w="6350" cap="flat" cmpd="sng" algn="ctr">
                      <a:solidFill>
                        <a:srgbClr val="000000"/>
                      </a:solidFill>
                      <a:prstDash val="solid"/>
                      <a:miter lim="800000"/>
                      <a:headEnd type="none" w="med" len="med"/>
                      <a:tailEnd type="none" w="med" len="med"/>
                    </a:lnT>
                    <a:lnB w="6350" cap="flat" cmpd="sng" algn="ctr">
                      <a:solidFill>
                        <a:srgbClr val="000000"/>
                      </a:solidFill>
                      <a:prstDash val="solid"/>
                      <a:miter lim="800000"/>
                      <a:headEnd type="none" w="med" len="med"/>
                      <a:tailEnd type="none" w="med" len="med"/>
                    </a:lnB>
                    <a:noFill/>
                  </a:tcPr>
                </a:tc>
                <a:tc>
                  <a:txBody>
                    <a:bodyPr/>
                    <a:lstStyle/>
                    <a:p>
                      <a:pPr algn="ctr" defTabSz="914400">
                        <a:defRPr sz="1800"/>
                      </a:pPr>
                      <a:r>
                        <a:rPr lang="en-IN" sz="1600" dirty="0"/>
                        <a:t>1</a:t>
                      </a:r>
                      <a:endParaRPr sz="1600" dirty="0"/>
                    </a:p>
                  </a:txBody>
                  <a:tcPr marL="45720" marR="45720" horzOverflow="overflow">
                    <a:lnL w="12700">
                      <a:noFill/>
                      <a:miter lim="400000"/>
                    </a:lnL>
                    <a:lnR w="6350">
                      <a:solidFill>
                        <a:srgbClr val="000000"/>
                      </a:solidFill>
                      <a:miter/>
                    </a:lnR>
                    <a:lnT w="6350" cap="flat" cmpd="sng" algn="ctr">
                      <a:solidFill>
                        <a:srgbClr val="000000"/>
                      </a:solidFill>
                      <a:prstDash val="solid"/>
                      <a:miter lim="800000"/>
                      <a:headEnd type="none" w="med" len="med"/>
                      <a:tailEnd type="none" w="med" len="med"/>
                    </a:lnT>
                    <a:lnB w="6350" cap="flat" cmpd="sng" algn="ctr">
                      <a:solidFill>
                        <a:srgbClr val="000000"/>
                      </a:solidFill>
                      <a:prstDash val="solid"/>
                      <a:miter lim="800000"/>
                      <a:headEnd type="none" w="med" len="med"/>
                      <a:tailEnd type="none" w="med" len="med"/>
                    </a:lnB>
                    <a:noFill/>
                  </a:tcPr>
                </a:tc>
                <a:extLst>
                  <a:ext uri="{0D108BD9-81ED-4DB2-BD59-A6C34878D82A}">
                    <a16:rowId xmlns:a16="http://schemas.microsoft.com/office/drawing/2014/main" val="856285823"/>
                  </a:ext>
                </a:extLst>
              </a:tr>
              <a:tr h="365760">
                <a:tc>
                  <a:txBody>
                    <a:bodyPr/>
                    <a:lstStyle/>
                    <a:p>
                      <a:pPr algn="just" defTabSz="914400">
                        <a:defRPr sz="1800"/>
                      </a:pPr>
                      <a:r>
                        <a:rPr lang="en-IN" sz="1600" dirty="0"/>
                        <a:t>Mobile Developer</a:t>
                      </a:r>
                      <a:endParaRPr sz="1600" dirty="0"/>
                    </a:p>
                  </a:txBody>
                  <a:tcPr marL="45720" marR="45720" horzOverflow="overflow">
                    <a:lnL w="6350">
                      <a:solidFill>
                        <a:srgbClr val="000000"/>
                      </a:solidFill>
                      <a:miter/>
                    </a:lnL>
                    <a:lnR w="12700">
                      <a:noFill/>
                      <a:miter lim="400000"/>
                    </a:lnR>
                    <a:lnT w="6350" cap="flat" cmpd="sng" algn="ctr">
                      <a:solidFill>
                        <a:srgbClr val="000000"/>
                      </a:solidFill>
                      <a:prstDash val="solid"/>
                      <a:miter lim="800000"/>
                      <a:headEnd type="none" w="med" len="med"/>
                      <a:tailEnd type="none" w="med" len="med"/>
                    </a:lnT>
                    <a:lnB w="6350" cap="flat" cmpd="sng" algn="ctr">
                      <a:solidFill>
                        <a:srgbClr val="000000"/>
                      </a:solidFill>
                      <a:prstDash val="solid"/>
                      <a:miter lim="800000"/>
                      <a:headEnd type="none" w="med" len="med"/>
                      <a:tailEnd type="none" w="med" len="med"/>
                    </a:lnB>
                    <a:noFill/>
                  </a:tcPr>
                </a:tc>
                <a:tc>
                  <a:txBody>
                    <a:bodyPr/>
                    <a:lstStyle/>
                    <a:p>
                      <a:pPr algn="ctr" defTabSz="914400">
                        <a:defRPr sz="1800"/>
                      </a:pPr>
                      <a:r>
                        <a:rPr sz="1600" dirty="0"/>
                        <a:t>1</a:t>
                      </a:r>
                    </a:p>
                  </a:txBody>
                  <a:tcPr marL="45720" marR="45720" horzOverflow="overflow">
                    <a:lnL w="12700">
                      <a:noFill/>
                      <a:miter lim="400000"/>
                    </a:lnL>
                    <a:lnR w="6350">
                      <a:solidFill>
                        <a:srgbClr val="000000"/>
                      </a:solidFill>
                      <a:miter/>
                    </a:lnR>
                    <a:lnT w="6350" cap="flat" cmpd="sng" algn="ctr">
                      <a:solidFill>
                        <a:srgbClr val="000000"/>
                      </a:solidFill>
                      <a:prstDash val="solid"/>
                      <a:miter lim="800000"/>
                      <a:headEnd type="none" w="med" len="med"/>
                      <a:tailEnd type="none" w="med" len="med"/>
                    </a:lnT>
                    <a:lnB w="6350" cap="flat" cmpd="sng" algn="ctr">
                      <a:solidFill>
                        <a:srgbClr val="000000"/>
                      </a:solidFill>
                      <a:prstDash val="solid"/>
                      <a:miter lim="800000"/>
                      <a:headEnd type="none" w="med" len="med"/>
                      <a:tailEnd type="none" w="med" len="med"/>
                    </a:lnB>
                    <a:noFill/>
                  </a:tcPr>
                </a:tc>
                <a:extLst>
                  <a:ext uri="{0D108BD9-81ED-4DB2-BD59-A6C34878D82A}">
                    <a16:rowId xmlns:a16="http://schemas.microsoft.com/office/drawing/2014/main" val="4056710578"/>
                  </a:ext>
                </a:extLst>
              </a:tr>
              <a:tr h="365760">
                <a:tc>
                  <a:txBody>
                    <a:bodyPr/>
                    <a:lstStyle/>
                    <a:p>
                      <a:pPr algn="just" defTabSz="914400">
                        <a:defRPr sz="1800"/>
                      </a:pPr>
                      <a:r>
                        <a:rPr sz="1600" dirty="0"/>
                        <a:t>Test Engineers</a:t>
                      </a:r>
                    </a:p>
                  </a:txBody>
                  <a:tcPr marL="45720" marR="45720" horzOverflow="overflow">
                    <a:lnL w="6350">
                      <a:solidFill>
                        <a:srgbClr val="000000"/>
                      </a:solidFill>
                      <a:miter/>
                    </a:lnL>
                    <a:lnR w="12700">
                      <a:noFill/>
                      <a:miter lim="400000"/>
                    </a:lnR>
                    <a:lnT w="6350" cap="flat" cmpd="sng" algn="ctr">
                      <a:solidFill>
                        <a:srgbClr val="000000"/>
                      </a:solidFill>
                      <a:prstDash val="solid"/>
                      <a:miter lim="800000"/>
                      <a:headEnd type="none" w="med" len="med"/>
                      <a:tailEnd type="none" w="med" len="med"/>
                    </a:lnT>
                    <a:lnB w="6350" cap="flat" cmpd="sng" algn="ctr">
                      <a:solidFill>
                        <a:srgbClr val="000000"/>
                      </a:solidFill>
                      <a:prstDash val="solid"/>
                      <a:miter lim="800000"/>
                      <a:headEnd type="none" w="med" len="med"/>
                      <a:tailEnd type="none" w="med" len="med"/>
                    </a:lnB>
                    <a:noFill/>
                  </a:tcPr>
                </a:tc>
                <a:tc>
                  <a:txBody>
                    <a:bodyPr/>
                    <a:lstStyle/>
                    <a:p>
                      <a:pPr algn="ctr" defTabSz="914400">
                        <a:defRPr sz="1800"/>
                      </a:pPr>
                      <a:r>
                        <a:rPr sz="1600" dirty="0"/>
                        <a:t>1</a:t>
                      </a:r>
                    </a:p>
                  </a:txBody>
                  <a:tcPr marL="45720" marR="45720" horzOverflow="overflow">
                    <a:lnL w="12700">
                      <a:noFill/>
                      <a:miter lim="400000"/>
                    </a:lnL>
                    <a:lnR w="6350">
                      <a:solidFill>
                        <a:srgbClr val="000000"/>
                      </a:solidFill>
                      <a:miter/>
                    </a:lnR>
                    <a:lnT w="6350" cap="flat" cmpd="sng" algn="ctr">
                      <a:solidFill>
                        <a:srgbClr val="000000"/>
                      </a:solidFill>
                      <a:prstDash val="solid"/>
                      <a:miter lim="800000"/>
                      <a:headEnd type="none" w="med" len="med"/>
                      <a:tailEnd type="none" w="med" len="med"/>
                    </a:lnT>
                    <a:lnB w="6350" cap="flat" cmpd="sng" algn="ctr">
                      <a:solidFill>
                        <a:srgbClr val="000000"/>
                      </a:solidFill>
                      <a:prstDash val="solid"/>
                      <a:miter lim="800000"/>
                      <a:headEnd type="none" w="med" len="med"/>
                      <a:tailEnd type="none" w="med" len="med"/>
                    </a:lnB>
                    <a:noFill/>
                  </a:tcPr>
                </a:tc>
                <a:extLst>
                  <a:ext uri="{0D108BD9-81ED-4DB2-BD59-A6C34878D82A}">
                    <a16:rowId xmlns:a16="http://schemas.microsoft.com/office/drawing/2014/main" val="3537162811"/>
                  </a:ext>
                </a:extLst>
              </a:tr>
            </a:tbl>
          </a:graphicData>
        </a:graphic>
      </p:graphicFrame>
      <p:sp>
        <p:nvSpPr>
          <p:cNvPr id="22" name="The Big Idea">
            <a:extLst>
              <a:ext uri="{FF2B5EF4-FFF2-40B4-BE49-F238E27FC236}">
                <a16:creationId xmlns:a16="http://schemas.microsoft.com/office/drawing/2014/main" id="{986EAE38-0570-28F3-9D9A-4C162302EE65}"/>
              </a:ext>
            </a:extLst>
          </p:cNvPr>
          <p:cNvSpPr txBox="1"/>
          <p:nvPr/>
        </p:nvSpPr>
        <p:spPr>
          <a:xfrm>
            <a:off x="364988" y="884736"/>
            <a:ext cx="9588585" cy="52321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defRPr sz="4000" u="sng">
                <a:latin typeface="Century Gothic"/>
                <a:ea typeface="Century Gothic"/>
                <a:cs typeface="Century Gothic"/>
                <a:sym typeface="Century Gothic"/>
              </a:defRPr>
            </a:lvl1pPr>
          </a:lstStyle>
          <a:p>
            <a:pPr>
              <a:buClr>
                <a:srgbClr val="000000"/>
              </a:buClr>
              <a:buSzPts val="4000"/>
            </a:pPr>
            <a:r>
              <a:rPr lang="en-IN" sz="2800" dirty="0">
                <a:cs typeface="Arial"/>
                <a:sym typeface="Arial"/>
              </a:rPr>
              <a:t>Resource Plan</a:t>
            </a:r>
            <a:endParaRPr sz="2800" dirty="0">
              <a:cs typeface="Arial"/>
              <a:sym typeface="Arial"/>
            </a:endParaRPr>
          </a:p>
        </p:txBody>
      </p:sp>
      <p:grpSp>
        <p:nvGrpSpPr>
          <p:cNvPr id="5" name="Group 4">
            <a:extLst>
              <a:ext uri="{FF2B5EF4-FFF2-40B4-BE49-F238E27FC236}">
                <a16:creationId xmlns:a16="http://schemas.microsoft.com/office/drawing/2014/main" id="{AA89284F-B939-FE25-58EB-44389658AECD}"/>
              </a:ext>
            </a:extLst>
          </p:cNvPr>
          <p:cNvGrpSpPr/>
          <p:nvPr/>
        </p:nvGrpSpPr>
        <p:grpSpPr>
          <a:xfrm>
            <a:off x="2473265" y="2001436"/>
            <a:ext cx="4580714" cy="3971828"/>
            <a:chOff x="2473265" y="2001436"/>
            <a:chExt cx="4580714" cy="3971828"/>
          </a:xfrm>
        </p:grpSpPr>
        <p:grpSp>
          <p:nvGrpSpPr>
            <p:cNvPr id="2" name="Group 1">
              <a:extLst>
                <a:ext uri="{FF2B5EF4-FFF2-40B4-BE49-F238E27FC236}">
                  <a16:creationId xmlns:a16="http://schemas.microsoft.com/office/drawing/2014/main" id="{29C60C12-FCFC-50E5-26BC-8520B90F9879}"/>
                </a:ext>
              </a:extLst>
            </p:cNvPr>
            <p:cNvGrpSpPr/>
            <p:nvPr/>
          </p:nvGrpSpPr>
          <p:grpSpPr>
            <a:xfrm>
              <a:off x="2473265" y="2001436"/>
              <a:ext cx="4580714" cy="3971828"/>
              <a:chOff x="2373153" y="2057204"/>
              <a:chExt cx="4580714" cy="3971828"/>
            </a:xfrm>
          </p:grpSpPr>
          <p:sp>
            <p:nvSpPr>
              <p:cNvPr id="205" name="TextBox 15"/>
              <p:cNvSpPr/>
              <p:nvPr/>
            </p:nvSpPr>
            <p:spPr>
              <a:xfrm>
                <a:off x="2373153" y="4188940"/>
                <a:ext cx="1654816" cy="46166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algn="ctr" defTabSz="914400">
                  <a:defRPr sz="1200" b="1">
                    <a:solidFill>
                      <a:srgbClr val="595959"/>
                    </a:solidFill>
                    <a:latin typeface="+mn-lt"/>
                    <a:ea typeface="+mn-ea"/>
                    <a:cs typeface="+mn-cs"/>
                    <a:sym typeface="Calibri"/>
                  </a:defRPr>
                </a:pPr>
                <a:r>
                  <a:rPr sz="1200" b="1" dirty="0">
                    <a:solidFill>
                      <a:srgbClr val="222A35"/>
                    </a:solidFill>
                    <a:latin typeface="+mn-lt"/>
                    <a:ea typeface="+mn-ea"/>
                    <a:cs typeface="+mn-cs"/>
                    <a:sym typeface="Calibri"/>
                  </a:rPr>
                  <a:t>PROJECT</a:t>
                </a:r>
              </a:p>
              <a:p>
                <a:pPr algn="ctr" defTabSz="914400">
                  <a:defRPr sz="1200" b="1">
                    <a:solidFill>
                      <a:srgbClr val="595959"/>
                    </a:solidFill>
                    <a:latin typeface="+mn-lt"/>
                    <a:ea typeface="+mn-ea"/>
                    <a:cs typeface="+mn-cs"/>
                    <a:sym typeface="Calibri"/>
                  </a:defRPr>
                </a:pPr>
                <a:r>
                  <a:rPr dirty="0"/>
                  <a:t> </a:t>
                </a:r>
                <a:r>
                  <a:rPr sz="1200" b="1" dirty="0">
                    <a:solidFill>
                      <a:srgbClr val="222A35"/>
                    </a:solidFill>
                    <a:latin typeface="+mn-lt"/>
                    <a:ea typeface="+mn-ea"/>
                    <a:cs typeface="+mn-cs"/>
                    <a:sym typeface="Calibri"/>
                  </a:rPr>
                  <a:t>MANAGER</a:t>
                </a:r>
              </a:p>
            </p:txBody>
          </p:sp>
          <p:pic>
            <p:nvPicPr>
              <p:cNvPr id="206" name="Picture 7" descr="Picture 7"/>
              <p:cNvPicPr>
                <a:picLocks noChangeAspect="1"/>
              </p:cNvPicPr>
              <p:nvPr/>
            </p:nvPicPr>
            <p:blipFill>
              <a:blip r:embed="rId2"/>
              <a:stretch>
                <a:fillRect/>
              </a:stretch>
            </p:blipFill>
            <p:spPr>
              <a:xfrm>
                <a:off x="4327976" y="2332937"/>
                <a:ext cx="466213" cy="583792"/>
              </a:xfrm>
              <a:prstGeom prst="rect">
                <a:avLst/>
              </a:prstGeom>
              <a:ln w="12700" cap="flat">
                <a:noFill/>
                <a:miter lim="400000"/>
              </a:ln>
              <a:effectLst/>
            </p:spPr>
          </p:pic>
          <p:sp>
            <p:nvSpPr>
              <p:cNvPr id="207" name="TextBox 18"/>
              <p:cNvSpPr txBox="1"/>
              <p:nvPr/>
            </p:nvSpPr>
            <p:spPr>
              <a:xfrm>
                <a:off x="3650019" y="2057204"/>
                <a:ext cx="1674692" cy="24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ctr" defTabSz="914400">
                  <a:defRPr sz="1200" b="1">
                    <a:solidFill>
                      <a:srgbClr val="548235"/>
                    </a:solidFill>
                    <a:latin typeface="+mn-lt"/>
                    <a:ea typeface="+mn-ea"/>
                    <a:cs typeface="+mn-cs"/>
                    <a:sym typeface="Calibri"/>
                  </a:defRPr>
                </a:lvl1pPr>
              </a:lstStyle>
              <a:p>
                <a:r>
                  <a:rPr dirty="0"/>
                  <a:t>OFFSHORE TEAM</a:t>
                </a:r>
              </a:p>
            </p:txBody>
          </p:sp>
          <p:pic>
            <p:nvPicPr>
              <p:cNvPr id="208" name="Picture 15" descr="Picture 15"/>
              <p:cNvPicPr>
                <a:picLocks noChangeAspect="1"/>
              </p:cNvPicPr>
              <p:nvPr/>
            </p:nvPicPr>
            <p:blipFill>
              <a:blip r:embed="rId3"/>
              <a:stretch>
                <a:fillRect/>
              </a:stretch>
            </p:blipFill>
            <p:spPr>
              <a:xfrm>
                <a:off x="2950445" y="3665640"/>
                <a:ext cx="549333" cy="615171"/>
              </a:xfrm>
              <a:prstGeom prst="rect">
                <a:avLst/>
              </a:prstGeom>
              <a:ln w="12700" cap="flat">
                <a:noFill/>
                <a:miter lim="400000"/>
              </a:ln>
              <a:effectLst/>
            </p:spPr>
          </p:pic>
          <p:sp>
            <p:nvSpPr>
              <p:cNvPr id="209" name="Notched Right Arrow 32"/>
              <p:cNvSpPr/>
              <p:nvPr/>
            </p:nvSpPr>
            <p:spPr>
              <a:xfrm rot="5400000">
                <a:off x="4392047" y="3195941"/>
                <a:ext cx="423180" cy="180348"/>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16997" y="5400"/>
                    </a:lnTo>
                    <a:lnTo>
                      <a:pt x="16997" y="0"/>
                    </a:lnTo>
                    <a:lnTo>
                      <a:pt x="21600" y="10800"/>
                    </a:lnTo>
                    <a:lnTo>
                      <a:pt x="16997" y="21600"/>
                    </a:lnTo>
                    <a:lnTo>
                      <a:pt x="16997" y="16200"/>
                    </a:lnTo>
                    <a:lnTo>
                      <a:pt x="0" y="16200"/>
                    </a:lnTo>
                    <a:lnTo>
                      <a:pt x="2301" y="10800"/>
                    </a:lnTo>
                    <a:close/>
                  </a:path>
                </a:pathLst>
              </a:custGeom>
              <a:gradFill flip="none" rotWithShape="1">
                <a:gsLst>
                  <a:gs pos="0">
                    <a:srgbClr val="80B860"/>
                  </a:gs>
                  <a:gs pos="50000">
                    <a:srgbClr val="6FB242"/>
                  </a:gs>
                  <a:gs pos="100000">
                    <a:srgbClr val="61A236"/>
                  </a:gs>
                </a:gsLst>
                <a:lin ang="5400000" scaled="0"/>
              </a:gradFill>
              <a:ln w="6350" cap="flat">
                <a:solidFill>
                  <a:srgbClr val="70AD47"/>
                </a:solidFill>
                <a:prstDash val="solid"/>
                <a:miter lim="800000"/>
              </a:ln>
              <a:effectLst/>
            </p:spPr>
            <p:txBody>
              <a:bodyPr wrap="square" lIns="45718" tIns="45718" rIns="45718" bIns="45718" numCol="1" anchor="ctr">
                <a:noAutofit/>
              </a:bodyPr>
              <a:lstStyle/>
              <a:p>
                <a:pPr algn="ctr" defTabSz="914400">
                  <a:defRPr sz="2400">
                    <a:solidFill>
                      <a:srgbClr val="FFFFFF"/>
                    </a:solidFill>
                    <a:latin typeface="+mn-lt"/>
                    <a:ea typeface="+mn-ea"/>
                    <a:cs typeface="+mn-cs"/>
                    <a:sym typeface="Calibri"/>
                  </a:defRPr>
                </a:pPr>
                <a:endParaRPr/>
              </a:p>
            </p:txBody>
          </p:sp>
          <p:pic>
            <p:nvPicPr>
              <p:cNvPr id="210" name="Picture 15" descr="Picture 15"/>
              <p:cNvPicPr>
                <a:picLocks noChangeAspect="1"/>
              </p:cNvPicPr>
              <p:nvPr/>
            </p:nvPicPr>
            <p:blipFill>
              <a:blip r:embed="rId4"/>
              <a:stretch>
                <a:fillRect/>
              </a:stretch>
            </p:blipFill>
            <p:spPr>
              <a:xfrm>
                <a:off x="4235653" y="5303354"/>
                <a:ext cx="549334" cy="615170"/>
              </a:xfrm>
              <a:prstGeom prst="rect">
                <a:avLst/>
              </a:prstGeom>
              <a:ln w="12700" cap="flat">
                <a:noFill/>
                <a:miter lim="400000"/>
              </a:ln>
              <a:effectLst/>
            </p:spPr>
          </p:pic>
          <p:sp>
            <p:nvSpPr>
              <p:cNvPr id="211" name="Straight Connector 23"/>
              <p:cNvSpPr/>
              <p:nvPr/>
            </p:nvSpPr>
            <p:spPr>
              <a:xfrm>
                <a:off x="3002107" y="5131431"/>
                <a:ext cx="3027822" cy="4"/>
              </a:xfrm>
              <a:prstGeom prst="line">
                <a:avLst/>
              </a:prstGeom>
              <a:noFill/>
              <a:ln w="12700" cap="flat">
                <a:solidFill>
                  <a:srgbClr val="70AD47"/>
                </a:solidFill>
                <a:prstDash val="solid"/>
                <a:miter lim="800000"/>
              </a:ln>
              <a:effectLst/>
            </p:spPr>
            <p:txBody>
              <a:bodyPr wrap="square" lIns="45718" tIns="45718" rIns="45718" bIns="45718" numCol="1" anchor="t">
                <a:noAutofit/>
              </a:bodyPr>
              <a:lstStyle/>
              <a:p>
                <a:endParaRPr dirty="0"/>
              </a:p>
            </p:txBody>
          </p:sp>
          <p:sp>
            <p:nvSpPr>
              <p:cNvPr id="212" name="Straight Arrow Connector 24"/>
              <p:cNvSpPr/>
              <p:nvPr/>
            </p:nvSpPr>
            <p:spPr>
              <a:xfrm>
                <a:off x="4534097" y="5144425"/>
                <a:ext cx="4" cy="174639"/>
              </a:xfrm>
              <a:prstGeom prst="line">
                <a:avLst/>
              </a:prstGeom>
              <a:noFill/>
              <a:ln w="12700" cap="flat">
                <a:solidFill>
                  <a:srgbClr val="70AD47"/>
                </a:solidFill>
                <a:prstDash val="solid"/>
                <a:miter lim="800000"/>
                <a:tailEnd type="triangle" w="med" len="med"/>
              </a:ln>
              <a:effectLst/>
            </p:spPr>
            <p:txBody>
              <a:bodyPr wrap="square" lIns="45718" tIns="45718" rIns="45718" bIns="45718" numCol="1" anchor="t">
                <a:noAutofit/>
              </a:bodyPr>
              <a:lstStyle/>
              <a:p>
                <a:endParaRPr/>
              </a:p>
            </p:txBody>
          </p:sp>
          <p:sp>
            <p:nvSpPr>
              <p:cNvPr id="213" name="Straight Arrow Connector 25"/>
              <p:cNvSpPr/>
              <p:nvPr/>
            </p:nvSpPr>
            <p:spPr>
              <a:xfrm>
                <a:off x="6009144" y="5144425"/>
                <a:ext cx="4" cy="174639"/>
              </a:xfrm>
              <a:prstGeom prst="line">
                <a:avLst/>
              </a:prstGeom>
              <a:noFill/>
              <a:ln w="12700" cap="flat">
                <a:solidFill>
                  <a:srgbClr val="70AD47"/>
                </a:solidFill>
                <a:prstDash val="solid"/>
                <a:miter lim="800000"/>
                <a:tailEnd type="triangle" w="med" len="med"/>
              </a:ln>
              <a:effectLst/>
            </p:spPr>
            <p:txBody>
              <a:bodyPr wrap="square" lIns="45718" tIns="45718" rIns="45718" bIns="45718" numCol="1" anchor="t">
                <a:noAutofit/>
              </a:bodyPr>
              <a:lstStyle/>
              <a:p>
                <a:endParaRPr/>
              </a:p>
            </p:txBody>
          </p:sp>
          <p:sp>
            <p:nvSpPr>
              <p:cNvPr id="214" name="TextBox 26"/>
              <p:cNvSpPr/>
              <p:nvPr/>
            </p:nvSpPr>
            <p:spPr>
              <a:xfrm>
                <a:off x="3748553" y="6006747"/>
                <a:ext cx="135319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ctr" defTabSz="914400">
                  <a:defRPr sz="1200" b="1">
                    <a:solidFill>
                      <a:srgbClr val="222A35"/>
                    </a:solidFill>
                    <a:latin typeface="+mn-lt"/>
                    <a:ea typeface="+mn-ea"/>
                    <a:cs typeface="+mn-cs"/>
                    <a:sym typeface="Calibri"/>
                  </a:defRPr>
                </a:lvl1pPr>
              </a:lstStyle>
              <a:p>
                <a:r>
                  <a:t>WEB DEVELOPER</a:t>
                </a:r>
              </a:p>
            </p:txBody>
          </p:sp>
          <p:sp>
            <p:nvSpPr>
              <p:cNvPr id="215" name="Straight Arrow Connector 27"/>
              <p:cNvSpPr/>
              <p:nvPr/>
            </p:nvSpPr>
            <p:spPr>
              <a:xfrm>
                <a:off x="4603637" y="4718762"/>
                <a:ext cx="5" cy="357091"/>
              </a:xfrm>
              <a:prstGeom prst="line">
                <a:avLst/>
              </a:prstGeom>
              <a:noFill/>
              <a:ln w="12700" cap="flat">
                <a:solidFill>
                  <a:srgbClr val="70AD47"/>
                </a:solidFill>
                <a:prstDash val="solid"/>
                <a:miter lim="800000"/>
                <a:tailEnd type="triangle" w="med" len="med"/>
              </a:ln>
              <a:effectLst/>
            </p:spPr>
            <p:txBody>
              <a:bodyPr wrap="square" lIns="45718" tIns="45718" rIns="45718" bIns="45718" numCol="1" anchor="t">
                <a:noAutofit/>
              </a:bodyPr>
              <a:lstStyle/>
              <a:p>
                <a:endParaRPr/>
              </a:p>
            </p:txBody>
          </p:sp>
          <p:pic>
            <p:nvPicPr>
              <p:cNvPr id="216" name="Picture 15" descr="Picture 15"/>
              <p:cNvPicPr>
                <a:picLocks noChangeAspect="1"/>
              </p:cNvPicPr>
              <p:nvPr/>
            </p:nvPicPr>
            <p:blipFill>
              <a:blip r:embed="rId4"/>
              <a:stretch>
                <a:fillRect/>
              </a:stretch>
            </p:blipFill>
            <p:spPr>
              <a:xfrm>
                <a:off x="5887605" y="5334755"/>
                <a:ext cx="549334" cy="615170"/>
              </a:xfrm>
              <a:prstGeom prst="rect">
                <a:avLst/>
              </a:prstGeom>
              <a:ln w="12700" cap="flat">
                <a:noFill/>
                <a:miter lim="400000"/>
              </a:ln>
              <a:effectLst/>
            </p:spPr>
          </p:pic>
          <p:sp>
            <p:nvSpPr>
              <p:cNvPr id="217" name="TextBox 29"/>
              <p:cNvSpPr/>
              <p:nvPr/>
            </p:nvSpPr>
            <p:spPr>
              <a:xfrm>
                <a:off x="5390154" y="6029031"/>
                <a:ext cx="156371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ctr" defTabSz="914400">
                  <a:defRPr sz="1200" b="1">
                    <a:solidFill>
                      <a:srgbClr val="222A35"/>
                    </a:solidFill>
                    <a:latin typeface="+mn-lt"/>
                    <a:ea typeface="+mn-ea"/>
                    <a:cs typeface="+mn-cs"/>
                    <a:sym typeface="Calibri"/>
                  </a:defRPr>
                </a:lvl1pPr>
              </a:lstStyle>
              <a:p>
                <a:r>
                  <a:rPr dirty="0"/>
                  <a:t>TEST ENGINEER</a:t>
                </a:r>
              </a:p>
            </p:txBody>
          </p:sp>
          <p:sp>
            <p:nvSpPr>
              <p:cNvPr id="218" name="Straight Arrow Connector 33"/>
              <p:cNvSpPr/>
              <p:nvPr/>
            </p:nvSpPr>
            <p:spPr>
              <a:xfrm>
                <a:off x="3002108" y="5131431"/>
                <a:ext cx="4" cy="174639"/>
              </a:xfrm>
              <a:prstGeom prst="line">
                <a:avLst/>
              </a:prstGeom>
              <a:noFill/>
              <a:ln w="12700" cap="flat">
                <a:solidFill>
                  <a:srgbClr val="70AD47"/>
                </a:solidFill>
                <a:prstDash val="solid"/>
                <a:miter lim="800000"/>
                <a:tailEnd type="triangle" w="med" len="med"/>
              </a:ln>
              <a:effectLst/>
            </p:spPr>
            <p:txBody>
              <a:bodyPr wrap="square" lIns="45718" tIns="45718" rIns="45718" bIns="45718" numCol="1" anchor="t">
                <a:noAutofit/>
              </a:bodyPr>
              <a:lstStyle/>
              <a:p>
                <a:endParaRPr/>
              </a:p>
            </p:txBody>
          </p:sp>
          <p:pic>
            <p:nvPicPr>
              <p:cNvPr id="219" name="Picture 15" descr="Picture 15"/>
              <p:cNvPicPr>
                <a:picLocks noChangeAspect="1"/>
              </p:cNvPicPr>
              <p:nvPr/>
            </p:nvPicPr>
            <p:blipFill>
              <a:blip r:embed="rId4"/>
              <a:stretch>
                <a:fillRect/>
              </a:stretch>
            </p:blipFill>
            <p:spPr>
              <a:xfrm>
                <a:off x="2743092" y="5319060"/>
                <a:ext cx="549332" cy="615170"/>
              </a:xfrm>
              <a:prstGeom prst="rect">
                <a:avLst/>
              </a:prstGeom>
              <a:ln w="12700" cap="flat">
                <a:noFill/>
                <a:miter lim="400000"/>
              </a:ln>
              <a:effectLst/>
            </p:spPr>
          </p:pic>
          <p:sp>
            <p:nvSpPr>
              <p:cNvPr id="220" name="TextBox 35"/>
              <p:cNvSpPr/>
              <p:nvPr/>
            </p:nvSpPr>
            <p:spPr>
              <a:xfrm>
                <a:off x="2434050" y="5949923"/>
                <a:ext cx="99662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ctr" defTabSz="914400">
                  <a:defRPr sz="1200" b="1">
                    <a:solidFill>
                      <a:srgbClr val="222A35"/>
                    </a:solidFill>
                    <a:latin typeface="+mn-lt"/>
                    <a:ea typeface="+mn-ea"/>
                    <a:cs typeface="+mn-cs"/>
                    <a:sym typeface="Calibri"/>
                  </a:defRPr>
                </a:lvl1pPr>
              </a:lstStyle>
              <a:p>
                <a:r>
                  <a:rPr dirty="0"/>
                  <a:t>MOBILE DEVELOPER</a:t>
                </a:r>
              </a:p>
            </p:txBody>
          </p:sp>
          <p:pic>
            <p:nvPicPr>
              <p:cNvPr id="23" name="Picture 15" descr="Picture 15">
                <a:extLst>
                  <a:ext uri="{FF2B5EF4-FFF2-40B4-BE49-F238E27FC236}">
                    <a16:creationId xmlns:a16="http://schemas.microsoft.com/office/drawing/2014/main" id="{6DFACAD5-D9B8-6997-BCAB-B76652BEC1B8}"/>
                  </a:ext>
                </a:extLst>
              </p:cNvPr>
              <p:cNvPicPr>
                <a:picLocks noChangeAspect="1"/>
              </p:cNvPicPr>
              <p:nvPr/>
            </p:nvPicPr>
            <p:blipFill>
              <a:blip r:embed="rId3"/>
              <a:stretch>
                <a:fillRect/>
              </a:stretch>
            </p:blipFill>
            <p:spPr>
              <a:xfrm>
                <a:off x="4405436" y="3643205"/>
                <a:ext cx="549333" cy="615171"/>
              </a:xfrm>
              <a:prstGeom prst="rect">
                <a:avLst/>
              </a:prstGeom>
              <a:ln w="12700" cap="flat">
                <a:noFill/>
                <a:miter lim="400000"/>
              </a:ln>
              <a:effectLst/>
            </p:spPr>
          </p:pic>
          <p:sp>
            <p:nvSpPr>
              <p:cNvPr id="25" name="TextBox 35">
                <a:extLst>
                  <a:ext uri="{FF2B5EF4-FFF2-40B4-BE49-F238E27FC236}">
                    <a16:creationId xmlns:a16="http://schemas.microsoft.com/office/drawing/2014/main" id="{923CFB36-366F-9959-2A8A-405E13FE6CF2}"/>
                  </a:ext>
                </a:extLst>
              </p:cNvPr>
              <p:cNvSpPr/>
              <p:nvPr/>
            </p:nvSpPr>
            <p:spPr>
              <a:xfrm>
                <a:off x="4183290" y="4146470"/>
                <a:ext cx="996626" cy="46166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ctr" defTabSz="914400">
                  <a:defRPr sz="1200" b="1">
                    <a:solidFill>
                      <a:srgbClr val="222A35"/>
                    </a:solidFill>
                    <a:latin typeface="+mn-lt"/>
                    <a:ea typeface="+mn-ea"/>
                    <a:cs typeface="+mn-cs"/>
                    <a:sym typeface="Calibri"/>
                  </a:defRPr>
                </a:lvl1pPr>
              </a:lstStyle>
              <a:p>
                <a:r>
                  <a:rPr lang="en-IN" dirty="0"/>
                  <a:t>BUSINESS</a:t>
                </a:r>
                <a:r>
                  <a:rPr dirty="0"/>
                  <a:t> </a:t>
                </a:r>
                <a:r>
                  <a:rPr lang="en-IN" dirty="0"/>
                  <a:t>ANALYST</a:t>
                </a:r>
                <a:endParaRPr dirty="0"/>
              </a:p>
            </p:txBody>
          </p:sp>
          <p:sp>
            <p:nvSpPr>
              <p:cNvPr id="26" name="Straight Connector 23">
                <a:extLst>
                  <a:ext uri="{FF2B5EF4-FFF2-40B4-BE49-F238E27FC236}">
                    <a16:creationId xmlns:a16="http://schemas.microsoft.com/office/drawing/2014/main" id="{B3D095C0-CD7F-F019-3FE6-69EA7865D971}"/>
                  </a:ext>
                </a:extLst>
              </p:cNvPr>
              <p:cNvSpPr/>
              <p:nvPr/>
            </p:nvSpPr>
            <p:spPr>
              <a:xfrm>
                <a:off x="2508035" y="4718762"/>
                <a:ext cx="4038238" cy="0"/>
              </a:xfrm>
              <a:prstGeom prst="line">
                <a:avLst/>
              </a:prstGeom>
              <a:noFill/>
              <a:ln w="12700" cap="flat">
                <a:solidFill>
                  <a:srgbClr val="70AD47"/>
                </a:solidFill>
                <a:prstDash val="solid"/>
                <a:miter lim="800000"/>
              </a:ln>
              <a:effectLst/>
            </p:spPr>
            <p:txBody>
              <a:bodyPr wrap="square" lIns="45718" tIns="45718" rIns="45718" bIns="45718" numCol="1" anchor="t">
                <a:noAutofit/>
              </a:bodyPr>
              <a:lstStyle/>
              <a:p>
                <a:endParaRPr/>
              </a:p>
            </p:txBody>
          </p:sp>
        </p:grpSp>
        <p:pic>
          <p:nvPicPr>
            <p:cNvPr id="3" name="Picture 15" descr="Picture 15">
              <a:extLst>
                <a:ext uri="{FF2B5EF4-FFF2-40B4-BE49-F238E27FC236}">
                  <a16:creationId xmlns:a16="http://schemas.microsoft.com/office/drawing/2014/main" id="{8C8B0ADB-036D-1BC6-639C-CC32F1A496C4}"/>
                </a:ext>
              </a:extLst>
            </p:cNvPr>
            <p:cNvPicPr>
              <a:picLocks noChangeAspect="1"/>
            </p:cNvPicPr>
            <p:nvPr/>
          </p:nvPicPr>
          <p:blipFill>
            <a:blip r:embed="rId3"/>
            <a:stretch>
              <a:fillRect/>
            </a:stretch>
          </p:blipFill>
          <p:spPr>
            <a:xfrm>
              <a:off x="5643741" y="3643205"/>
              <a:ext cx="549333" cy="615171"/>
            </a:xfrm>
            <a:prstGeom prst="rect">
              <a:avLst/>
            </a:prstGeom>
            <a:ln w="12700" cap="flat">
              <a:noFill/>
              <a:miter lim="400000"/>
            </a:ln>
            <a:effectLst/>
          </p:spPr>
        </p:pic>
        <p:sp>
          <p:nvSpPr>
            <p:cNvPr id="4" name="TextBox 35">
              <a:extLst>
                <a:ext uri="{FF2B5EF4-FFF2-40B4-BE49-F238E27FC236}">
                  <a16:creationId xmlns:a16="http://schemas.microsoft.com/office/drawing/2014/main" id="{4061E55A-1F75-5B6A-FE07-E419380E9EE6}"/>
                </a:ext>
              </a:extLst>
            </p:cNvPr>
            <p:cNvSpPr/>
            <p:nvPr/>
          </p:nvSpPr>
          <p:spPr>
            <a:xfrm>
              <a:off x="5421595" y="4146470"/>
              <a:ext cx="996626" cy="46166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ctr" defTabSz="914400">
                <a:defRPr sz="1200" b="1">
                  <a:solidFill>
                    <a:srgbClr val="222A35"/>
                  </a:solidFill>
                  <a:latin typeface="+mn-lt"/>
                  <a:ea typeface="+mn-ea"/>
                  <a:cs typeface="+mn-cs"/>
                  <a:sym typeface="Calibri"/>
                </a:defRPr>
              </a:lvl1pPr>
            </a:lstStyle>
            <a:p>
              <a:r>
                <a:rPr lang="en-IN" dirty="0"/>
                <a:t>System Architect</a:t>
              </a:r>
              <a:endParaRPr dirty="0"/>
            </a:p>
          </p:txBody>
        </p:sp>
      </p:grpSp>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lide Number Placeholder 19"/>
          <p:cNvSpPr txBox="1">
            <a:spLocks noGrp="1"/>
          </p:cNvSpPr>
          <p:nvPr>
            <p:ph type="sldNum" sz="quarter" idx="4294967295"/>
          </p:nvPr>
        </p:nvSpPr>
        <p:spPr>
          <a:xfrm>
            <a:off x="11323776" y="6414761"/>
            <a:ext cx="258620" cy="24830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
        <p:nvSpPr>
          <p:cNvPr id="226" name="TextBox 59"/>
          <p:cNvSpPr txBox="1"/>
          <p:nvPr/>
        </p:nvSpPr>
        <p:spPr>
          <a:xfrm>
            <a:off x="1533659" y="4883891"/>
            <a:ext cx="8747761" cy="10772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914400">
              <a:defRPr sz="1600" b="1" u="sng">
                <a:latin typeface="+mn-lt"/>
                <a:ea typeface="+mn-ea"/>
                <a:cs typeface="+mn-cs"/>
                <a:sym typeface="Calibri"/>
              </a:defRPr>
            </a:pPr>
            <a:r>
              <a:rPr sz="1600" dirty="0">
                <a:latin typeface="+mn-lt"/>
              </a:rPr>
              <a:t>Note:</a:t>
            </a:r>
            <a:r>
              <a:rPr sz="1600" u="none" dirty="0">
                <a:latin typeface="+mn-lt"/>
              </a:rPr>
              <a:t> </a:t>
            </a:r>
          </a:p>
          <a:p>
            <a:pPr marL="381000" indent="-381000" defTabSz="914400">
              <a:buSzPct val="100000"/>
              <a:buFont typeface="Arial"/>
              <a:buChar char="•"/>
              <a:defRPr sz="1600">
                <a:latin typeface="+mn-lt"/>
                <a:ea typeface="+mn-ea"/>
                <a:cs typeface="+mn-cs"/>
                <a:sym typeface="Calibri"/>
              </a:defRPr>
            </a:pPr>
            <a:r>
              <a:rPr sz="1600" dirty="0">
                <a:latin typeface="+mn-lt"/>
              </a:rPr>
              <a:t>We will be sharing regular build hosted in our server, from Month 2 onwards</a:t>
            </a:r>
          </a:p>
          <a:p>
            <a:pPr marL="381000" indent="-381000" defTabSz="914400">
              <a:buSzPct val="100000"/>
              <a:buFont typeface="Arial"/>
              <a:buChar char="•"/>
              <a:defRPr sz="1600">
                <a:latin typeface="+mn-lt"/>
                <a:ea typeface="+mn-ea"/>
                <a:cs typeface="+mn-cs"/>
                <a:sym typeface="Calibri"/>
              </a:defRPr>
            </a:pPr>
            <a:r>
              <a:rPr sz="1600" dirty="0">
                <a:latin typeface="+mn-lt"/>
              </a:rPr>
              <a:t>The given project delivery plan is based on our regular resource planning. In case of any deadline we can tweak the plan based on mutual consent. </a:t>
            </a:r>
          </a:p>
        </p:txBody>
      </p:sp>
      <p:sp>
        <p:nvSpPr>
          <p:cNvPr id="228" name="Rectangle 10"/>
          <p:cNvSpPr/>
          <p:nvPr/>
        </p:nvSpPr>
        <p:spPr>
          <a:xfrm>
            <a:off x="774553" y="2053338"/>
            <a:ext cx="10416186" cy="684286"/>
          </a:xfrm>
          <a:prstGeom prst="rect">
            <a:avLst/>
          </a:prstGeom>
          <a:solidFill>
            <a:srgbClr val="A6A6A6"/>
          </a:solidFill>
          <a:ln w="12700">
            <a:miter lim="400000"/>
          </a:ln>
        </p:spPr>
        <p:txBody>
          <a:bodyPr lIns="45718" tIns="45718" rIns="45718" bIns="45718" anchor="ctr"/>
          <a:lstStyle/>
          <a:p>
            <a:pPr defTabSz="914400">
              <a:defRPr sz="1400">
                <a:latin typeface="Tw Cen MT Condensed (Headings)"/>
                <a:ea typeface="Tw Cen MT Condensed (Headings)"/>
                <a:cs typeface="Tw Cen MT Condensed (Headings)"/>
                <a:sym typeface="Tw Cen MT Condensed (Headings)"/>
              </a:defRPr>
            </a:pPr>
            <a:endParaRPr sz="1600">
              <a:latin typeface="+mn-lt"/>
            </a:endParaRPr>
          </a:p>
        </p:txBody>
      </p:sp>
      <p:grpSp>
        <p:nvGrpSpPr>
          <p:cNvPr id="231" name="Rectangle 17"/>
          <p:cNvGrpSpPr/>
          <p:nvPr/>
        </p:nvGrpSpPr>
        <p:grpSpPr>
          <a:xfrm>
            <a:off x="774548" y="2053335"/>
            <a:ext cx="3632553" cy="684289"/>
            <a:chOff x="-1" y="-2"/>
            <a:chExt cx="3632552" cy="684288"/>
          </a:xfrm>
        </p:grpSpPr>
        <p:sp>
          <p:nvSpPr>
            <p:cNvPr id="229" name="Rectangle"/>
            <p:cNvSpPr/>
            <p:nvPr/>
          </p:nvSpPr>
          <p:spPr>
            <a:xfrm>
              <a:off x="-1" y="-2"/>
              <a:ext cx="3632552" cy="684288"/>
            </a:xfrm>
            <a:prstGeom prst="rect">
              <a:avLst/>
            </a:prstGeom>
            <a:solidFill>
              <a:srgbClr val="515151"/>
            </a:solidFill>
            <a:ln w="12700" cap="flat">
              <a:noFill/>
              <a:miter lim="400000"/>
            </a:ln>
            <a:effectLst/>
          </p:spPr>
          <p:txBody>
            <a:bodyPr wrap="square" lIns="45718" tIns="45718" rIns="45718" bIns="45718" numCol="1" anchor="ctr">
              <a:noAutofit/>
            </a:bodyPr>
            <a:lstStyle/>
            <a:p>
              <a:pPr algn="ctr" defTabSz="914400">
                <a:defRPr sz="1400" b="1">
                  <a:latin typeface="Tw Cen MT Condensed (Headings)"/>
                  <a:ea typeface="Tw Cen MT Condensed (Headings)"/>
                  <a:cs typeface="Tw Cen MT Condensed (Headings)"/>
                  <a:sym typeface="Tw Cen MT Condensed (Headings)"/>
                </a:defRPr>
              </a:pPr>
              <a:endParaRPr sz="1600">
                <a:latin typeface="+mn-lt"/>
              </a:endParaRPr>
            </a:p>
          </p:txBody>
        </p:sp>
        <p:sp>
          <p:nvSpPr>
            <p:cNvPr id="230" name="Requirement Gathering,  Analysis &amp; Documentation"/>
            <p:cNvSpPr txBox="1"/>
            <p:nvPr/>
          </p:nvSpPr>
          <p:spPr>
            <a:xfrm>
              <a:off x="45718" y="49754"/>
              <a:ext cx="3541113" cy="5847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defTabSz="914400">
                <a:defRPr sz="1400" b="1">
                  <a:solidFill>
                    <a:srgbClr val="FFFFFF"/>
                  </a:solidFill>
                  <a:latin typeface="Tw Cen MT Condensed (Headings)"/>
                  <a:ea typeface="Tw Cen MT Condensed (Headings)"/>
                  <a:cs typeface="Tw Cen MT Condensed (Headings)"/>
                  <a:sym typeface="Tw Cen MT Condensed (Headings)"/>
                </a:defRPr>
              </a:lvl1pPr>
            </a:lstStyle>
            <a:p>
              <a:r>
                <a:rPr sz="1600" b="0" dirty="0">
                  <a:latin typeface="+mn-lt"/>
                </a:rPr>
                <a:t>Requirement Gathering,  Analysis &amp; Documentation</a:t>
              </a:r>
            </a:p>
          </p:txBody>
        </p:sp>
      </p:grpSp>
      <p:sp>
        <p:nvSpPr>
          <p:cNvPr id="232" name="Rectangle 18"/>
          <p:cNvSpPr/>
          <p:nvPr/>
        </p:nvSpPr>
        <p:spPr>
          <a:xfrm>
            <a:off x="774550" y="2878944"/>
            <a:ext cx="10416190" cy="698397"/>
          </a:xfrm>
          <a:prstGeom prst="rect">
            <a:avLst/>
          </a:prstGeom>
          <a:solidFill>
            <a:srgbClr val="A6A6A6"/>
          </a:solidFill>
          <a:ln w="12700">
            <a:miter lim="400000"/>
          </a:ln>
        </p:spPr>
        <p:txBody>
          <a:bodyPr lIns="45718" tIns="45718" rIns="45718" bIns="45718" anchor="ctr"/>
          <a:lstStyle/>
          <a:p>
            <a:pPr defTabSz="914400">
              <a:defRPr sz="1400">
                <a:latin typeface="Tw Cen MT Condensed (Headings)"/>
                <a:ea typeface="Tw Cen MT Condensed (Headings)"/>
                <a:cs typeface="Tw Cen MT Condensed (Headings)"/>
                <a:sym typeface="Tw Cen MT Condensed (Headings)"/>
              </a:defRPr>
            </a:pPr>
            <a:endParaRPr sz="1600">
              <a:latin typeface="+mn-lt"/>
            </a:endParaRPr>
          </a:p>
        </p:txBody>
      </p:sp>
      <p:grpSp>
        <p:nvGrpSpPr>
          <p:cNvPr id="235" name="Rectangle 20"/>
          <p:cNvGrpSpPr/>
          <p:nvPr/>
        </p:nvGrpSpPr>
        <p:grpSpPr>
          <a:xfrm>
            <a:off x="774546" y="2878941"/>
            <a:ext cx="3615620" cy="698401"/>
            <a:chOff x="-2" y="-1"/>
            <a:chExt cx="3615619" cy="698399"/>
          </a:xfrm>
        </p:grpSpPr>
        <p:sp>
          <p:nvSpPr>
            <p:cNvPr id="233" name="Rectangle"/>
            <p:cNvSpPr/>
            <p:nvPr/>
          </p:nvSpPr>
          <p:spPr>
            <a:xfrm>
              <a:off x="-2" y="-1"/>
              <a:ext cx="3615619" cy="698399"/>
            </a:xfrm>
            <a:prstGeom prst="rect">
              <a:avLst/>
            </a:prstGeom>
            <a:solidFill>
              <a:srgbClr val="515151"/>
            </a:solidFill>
            <a:ln w="12700" cap="flat">
              <a:noFill/>
              <a:miter lim="400000"/>
            </a:ln>
            <a:effectLst/>
          </p:spPr>
          <p:txBody>
            <a:bodyPr wrap="square" lIns="45718" tIns="45718" rIns="45718" bIns="45718" numCol="1" anchor="ctr">
              <a:noAutofit/>
            </a:bodyPr>
            <a:lstStyle/>
            <a:p>
              <a:pPr algn="ctr" defTabSz="914400">
                <a:defRPr>
                  <a:latin typeface="+mn-lt"/>
                  <a:ea typeface="+mn-ea"/>
                  <a:cs typeface="+mn-cs"/>
                  <a:sym typeface="Calibri"/>
                </a:defRPr>
              </a:pPr>
              <a:endParaRPr sz="1600">
                <a:latin typeface="+mn-lt"/>
              </a:endParaRPr>
            </a:p>
          </p:txBody>
        </p:sp>
        <p:sp>
          <p:nvSpPr>
            <p:cNvPr id="234" name="Design and Development Completion"/>
            <p:cNvSpPr txBox="1"/>
            <p:nvPr/>
          </p:nvSpPr>
          <p:spPr>
            <a:xfrm>
              <a:off x="45717" y="179919"/>
              <a:ext cx="3524180" cy="3385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defTabSz="914400">
                <a:defRPr sz="1400" b="1">
                  <a:solidFill>
                    <a:srgbClr val="FFFFFF"/>
                  </a:solidFill>
                  <a:latin typeface="Tw Cen MT Condensed (Headings)"/>
                  <a:ea typeface="Tw Cen MT Condensed (Headings)"/>
                  <a:cs typeface="Tw Cen MT Condensed (Headings)"/>
                  <a:sym typeface="Tw Cen MT Condensed (Headings)"/>
                </a:defRPr>
              </a:lvl1pPr>
            </a:lstStyle>
            <a:p>
              <a:r>
                <a:rPr sz="1600" b="0" dirty="0">
                  <a:latin typeface="+mn-lt"/>
                </a:rPr>
                <a:t>Design and Development Completion</a:t>
              </a:r>
            </a:p>
          </p:txBody>
        </p:sp>
      </p:grpSp>
      <p:grpSp>
        <p:nvGrpSpPr>
          <p:cNvPr id="238" name="Rectangle 21"/>
          <p:cNvGrpSpPr/>
          <p:nvPr/>
        </p:nvGrpSpPr>
        <p:grpSpPr>
          <a:xfrm>
            <a:off x="4407090" y="2053335"/>
            <a:ext cx="893490" cy="684289"/>
            <a:chOff x="-2" y="-2"/>
            <a:chExt cx="893489" cy="684288"/>
          </a:xfrm>
        </p:grpSpPr>
        <p:sp>
          <p:nvSpPr>
            <p:cNvPr id="236" name="Rectangle"/>
            <p:cNvSpPr/>
            <p:nvPr/>
          </p:nvSpPr>
          <p:spPr>
            <a:xfrm>
              <a:off x="-2" y="-2"/>
              <a:ext cx="893489" cy="684288"/>
            </a:xfrm>
            <a:prstGeom prst="rect">
              <a:avLst/>
            </a:prstGeom>
            <a:solidFill>
              <a:srgbClr val="4A452A"/>
            </a:solidFill>
            <a:ln w="12700" cap="flat">
              <a:noFill/>
              <a:miter lim="400000"/>
            </a:ln>
            <a:effectLst/>
          </p:spPr>
          <p:txBody>
            <a:bodyPr wrap="square" lIns="45718" tIns="45718" rIns="45718" bIns="45718" numCol="1" anchor="ctr">
              <a:noAutofit/>
            </a:bodyPr>
            <a:lstStyle/>
            <a:p>
              <a:pPr algn="ctr" defTabSz="914400">
                <a:defRPr>
                  <a:latin typeface="+mn-lt"/>
                  <a:ea typeface="+mn-ea"/>
                  <a:cs typeface="+mn-cs"/>
                  <a:sym typeface="Calibri"/>
                </a:defRPr>
              </a:pPr>
              <a:endParaRPr sz="1600">
                <a:latin typeface="+mn-lt"/>
              </a:endParaRPr>
            </a:p>
          </p:txBody>
        </p:sp>
        <p:sp>
          <p:nvSpPr>
            <p:cNvPr id="237" name="Month…"/>
            <p:cNvSpPr txBox="1"/>
            <p:nvPr/>
          </p:nvSpPr>
          <p:spPr>
            <a:xfrm>
              <a:off x="45720" y="49754"/>
              <a:ext cx="802047" cy="5847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lgn="ctr" defTabSz="914400">
                <a:defRPr sz="1400">
                  <a:solidFill>
                    <a:srgbClr val="FFFFFF"/>
                  </a:solidFill>
                  <a:latin typeface="Tw Cen MT Condensed (Headings)"/>
                  <a:ea typeface="Tw Cen MT Condensed (Headings)"/>
                  <a:cs typeface="Tw Cen MT Condensed (Headings)"/>
                  <a:sym typeface="Tw Cen MT Condensed (Headings)"/>
                </a:defRPr>
              </a:pPr>
              <a:r>
                <a:rPr sz="1600">
                  <a:latin typeface="+mn-lt"/>
                </a:rPr>
                <a:t>Weeks</a:t>
              </a:r>
            </a:p>
            <a:p>
              <a:pPr algn="ctr" defTabSz="914400">
                <a:defRPr sz="1400">
                  <a:solidFill>
                    <a:srgbClr val="FFFFFF"/>
                  </a:solidFill>
                  <a:latin typeface="Tw Cen MT Condensed (Headings)"/>
                  <a:ea typeface="Tw Cen MT Condensed (Headings)"/>
                  <a:cs typeface="Tw Cen MT Condensed (Headings)"/>
                  <a:sym typeface="Tw Cen MT Condensed (Headings)"/>
                </a:defRPr>
              </a:pPr>
              <a:r>
                <a:rPr sz="1600">
                  <a:latin typeface="+mn-lt"/>
                </a:rPr>
                <a:t>01-02</a:t>
              </a:r>
            </a:p>
          </p:txBody>
        </p:sp>
      </p:grpSp>
      <p:grpSp>
        <p:nvGrpSpPr>
          <p:cNvPr id="241" name="Rectangle 22"/>
          <p:cNvGrpSpPr/>
          <p:nvPr/>
        </p:nvGrpSpPr>
        <p:grpSpPr>
          <a:xfrm>
            <a:off x="5300574" y="2878941"/>
            <a:ext cx="4878853" cy="698401"/>
            <a:chOff x="-2" y="-1"/>
            <a:chExt cx="4878852" cy="698399"/>
          </a:xfrm>
        </p:grpSpPr>
        <p:sp>
          <p:nvSpPr>
            <p:cNvPr id="239" name="Rectangle"/>
            <p:cNvSpPr/>
            <p:nvPr/>
          </p:nvSpPr>
          <p:spPr>
            <a:xfrm>
              <a:off x="-2" y="-1"/>
              <a:ext cx="4878852" cy="698399"/>
            </a:xfrm>
            <a:prstGeom prst="rect">
              <a:avLst/>
            </a:prstGeom>
            <a:solidFill>
              <a:srgbClr val="4A452A"/>
            </a:solidFill>
            <a:ln w="12700" cap="flat">
              <a:noFill/>
              <a:miter lim="400000"/>
            </a:ln>
            <a:effectLst/>
          </p:spPr>
          <p:txBody>
            <a:bodyPr wrap="square" lIns="45718" tIns="45718" rIns="45718" bIns="45718" numCol="1" anchor="ctr">
              <a:noAutofit/>
            </a:bodyPr>
            <a:lstStyle/>
            <a:p>
              <a:pPr algn="ctr" defTabSz="914400">
                <a:defRPr sz="1400">
                  <a:solidFill>
                    <a:srgbClr val="FFFFFF"/>
                  </a:solidFill>
                  <a:latin typeface="Tw Cen MT Condensed (Headings)"/>
                  <a:ea typeface="Tw Cen MT Condensed (Headings)"/>
                  <a:cs typeface="Tw Cen MT Condensed (Headings)"/>
                  <a:sym typeface="Tw Cen MT Condensed (Headings)"/>
                </a:defRPr>
              </a:pPr>
              <a:endParaRPr sz="1600">
                <a:latin typeface="+mn-lt"/>
              </a:endParaRPr>
            </a:p>
          </p:txBody>
        </p:sp>
        <p:sp>
          <p:nvSpPr>
            <p:cNvPr id="240" name="Months…"/>
            <p:cNvSpPr txBox="1"/>
            <p:nvPr/>
          </p:nvSpPr>
          <p:spPr>
            <a:xfrm>
              <a:off x="45717" y="56810"/>
              <a:ext cx="4787415" cy="5847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lgn="ctr" defTabSz="914400">
                <a:defRPr sz="1400">
                  <a:solidFill>
                    <a:srgbClr val="FFFFFF"/>
                  </a:solidFill>
                  <a:latin typeface="Tw Cen MT Condensed (Headings)"/>
                  <a:ea typeface="Tw Cen MT Condensed (Headings)"/>
                  <a:cs typeface="Tw Cen MT Condensed (Headings)"/>
                  <a:sym typeface="Tw Cen MT Condensed (Headings)"/>
                </a:defRPr>
              </a:pPr>
              <a:r>
                <a:rPr sz="1600" dirty="0">
                  <a:latin typeface="+mn-lt"/>
                </a:rPr>
                <a:t>Weeks</a:t>
              </a:r>
            </a:p>
            <a:p>
              <a:pPr algn="ctr" defTabSz="914400">
                <a:defRPr sz="1400">
                  <a:solidFill>
                    <a:srgbClr val="FFFFFF"/>
                  </a:solidFill>
                  <a:latin typeface="Tw Cen MT Condensed (Headings)"/>
                  <a:ea typeface="Tw Cen MT Condensed (Headings)"/>
                  <a:cs typeface="Tw Cen MT Condensed (Headings)"/>
                  <a:sym typeface="Tw Cen MT Condensed (Headings)"/>
                </a:defRPr>
              </a:pPr>
              <a:r>
                <a:rPr sz="1600" dirty="0">
                  <a:latin typeface="+mn-lt"/>
                </a:rPr>
                <a:t>03-</a:t>
              </a:r>
              <a:r>
                <a:rPr lang="en-IN" sz="1600" dirty="0">
                  <a:latin typeface="+mn-lt"/>
                </a:rPr>
                <a:t>04</a:t>
              </a:r>
              <a:endParaRPr sz="1600" dirty="0">
                <a:latin typeface="+mn-lt"/>
              </a:endParaRPr>
            </a:p>
          </p:txBody>
        </p:sp>
      </p:grpSp>
      <p:sp>
        <p:nvSpPr>
          <p:cNvPr id="242" name="Rectangle 23"/>
          <p:cNvSpPr/>
          <p:nvPr/>
        </p:nvSpPr>
        <p:spPr>
          <a:xfrm>
            <a:off x="774550" y="3706767"/>
            <a:ext cx="10416190" cy="746589"/>
          </a:xfrm>
          <a:prstGeom prst="rect">
            <a:avLst/>
          </a:prstGeom>
          <a:solidFill>
            <a:srgbClr val="A6A6A6"/>
          </a:solidFill>
          <a:ln w="12700">
            <a:miter lim="400000"/>
          </a:ln>
        </p:spPr>
        <p:txBody>
          <a:bodyPr lIns="45718" tIns="45718" rIns="45718" bIns="45718" anchor="ctr"/>
          <a:lstStyle/>
          <a:p>
            <a:pPr defTabSz="914400">
              <a:defRPr sz="1400">
                <a:latin typeface="Tw Cen MT Condensed (Headings)"/>
                <a:ea typeface="Tw Cen MT Condensed (Headings)"/>
                <a:cs typeface="Tw Cen MT Condensed (Headings)"/>
                <a:sym typeface="Tw Cen MT Condensed (Headings)"/>
              </a:defRPr>
            </a:pPr>
            <a:endParaRPr sz="1600">
              <a:latin typeface="+mn-lt"/>
            </a:endParaRPr>
          </a:p>
        </p:txBody>
      </p:sp>
      <p:grpSp>
        <p:nvGrpSpPr>
          <p:cNvPr id="245" name="Rectangle 24"/>
          <p:cNvGrpSpPr/>
          <p:nvPr/>
        </p:nvGrpSpPr>
        <p:grpSpPr>
          <a:xfrm>
            <a:off x="774546" y="3713943"/>
            <a:ext cx="3604333" cy="739415"/>
            <a:chOff x="-2" y="-1"/>
            <a:chExt cx="3604332" cy="739414"/>
          </a:xfrm>
        </p:grpSpPr>
        <p:sp>
          <p:nvSpPr>
            <p:cNvPr id="243" name="Rectangle"/>
            <p:cNvSpPr/>
            <p:nvPr/>
          </p:nvSpPr>
          <p:spPr>
            <a:xfrm>
              <a:off x="-2" y="-1"/>
              <a:ext cx="3604332" cy="739414"/>
            </a:xfrm>
            <a:prstGeom prst="rect">
              <a:avLst/>
            </a:prstGeom>
            <a:solidFill>
              <a:srgbClr val="515151"/>
            </a:solidFill>
            <a:ln w="12700" cap="flat">
              <a:noFill/>
              <a:miter lim="400000"/>
            </a:ln>
            <a:effectLst/>
          </p:spPr>
          <p:txBody>
            <a:bodyPr wrap="square" lIns="45718" tIns="45718" rIns="45718" bIns="45718" numCol="1" anchor="ctr">
              <a:noAutofit/>
            </a:bodyPr>
            <a:lstStyle/>
            <a:p>
              <a:pPr algn="ctr" defTabSz="914400">
                <a:defRPr>
                  <a:latin typeface="+mn-lt"/>
                  <a:ea typeface="+mn-ea"/>
                  <a:cs typeface="+mn-cs"/>
                  <a:sym typeface="Calibri"/>
                </a:defRPr>
              </a:pPr>
              <a:endParaRPr sz="1600">
                <a:latin typeface="+mn-lt"/>
              </a:endParaRPr>
            </a:p>
          </p:txBody>
        </p:sp>
        <p:sp>
          <p:nvSpPr>
            <p:cNvPr id="244" name="UAT Release, Sign off &amp; Deployment"/>
            <p:cNvSpPr txBox="1"/>
            <p:nvPr/>
          </p:nvSpPr>
          <p:spPr>
            <a:xfrm>
              <a:off x="45717" y="200427"/>
              <a:ext cx="3512893" cy="3385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defTabSz="914400">
                <a:defRPr sz="1400" b="1">
                  <a:solidFill>
                    <a:srgbClr val="FFFFFF"/>
                  </a:solidFill>
                  <a:latin typeface="Tw Cen MT Condensed (Headings)"/>
                  <a:ea typeface="Tw Cen MT Condensed (Headings)"/>
                  <a:cs typeface="Tw Cen MT Condensed (Headings)"/>
                  <a:sym typeface="Tw Cen MT Condensed (Headings)"/>
                </a:defRPr>
              </a:lvl1pPr>
            </a:lstStyle>
            <a:p>
              <a:r>
                <a:rPr sz="1600" b="0">
                  <a:latin typeface="+mn-lt"/>
                </a:rPr>
                <a:t>UAT Release, Sign off &amp; Deployment</a:t>
              </a:r>
            </a:p>
          </p:txBody>
        </p:sp>
      </p:grpSp>
      <p:grpSp>
        <p:nvGrpSpPr>
          <p:cNvPr id="248" name="Rectangle 25"/>
          <p:cNvGrpSpPr/>
          <p:nvPr/>
        </p:nvGrpSpPr>
        <p:grpSpPr>
          <a:xfrm>
            <a:off x="10179417" y="3706762"/>
            <a:ext cx="1011325" cy="746596"/>
            <a:chOff x="-2" y="-1"/>
            <a:chExt cx="1011323" cy="746594"/>
          </a:xfrm>
        </p:grpSpPr>
        <p:sp>
          <p:nvSpPr>
            <p:cNvPr id="246" name="Rectangle"/>
            <p:cNvSpPr/>
            <p:nvPr/>
          </p:nvSpPr>
          <p:spPr>
            <a:xfrm>
              <a:off x="-2" y="-1"/>
              <a:ext cx="1011323" cy="746594"/>
            </a:xfrm>
            <a:prstGeom prst="rect">
              <a:avLst/>
            </a:prstGeom>
            <a:solidFill>
              <a:srgbClr val="4A452A"/>
            </a:solidFill>
            <a:ln w="12700" cap="flat">
              <a:noFill/>
              <a:miter lim="400000"/>
            </a:ln>
            <a:effectLst/>
          </p:spPr>
          <p:txBody>
            <a:bodyPr wrap="square" lIns="45718" tIns="45718" rIns="45718" bIns="45718" numCol="1" anchor="ctr">
              <a:noAutofit/>
            </a:bodyPr>
            <a:lstStyle/>
            <a:p>
              <a:pPr algn="ctr" defTabSz="914400">
                <a:defRPr sz="1400">
                  <a:solidFill>
                    <a:srgbClr val="FFFFFF"/>
                  </a:solidFill>
                  <a:latin typeface="Tw Cen MT Condensed (Headings)"/>
                  <a:ea typeface="Tw Cen MT Condensed (Headings)"/>
                  <a:cs typeface="Tw Cen MT Condensed (Headings)"/>
                  <a:sym typeface="Tw Cen MT Condensed (Headings)"/>
                </a:defRPr>
              </a:pPr>
              <a:endParaRPr sz="1600">
                <a:latin typeface="+mn-lt"/>
              </a:endParaRPr>
            </a:p>
          </p:txBody>
        </p:sp>
        <p:sp>
          <p:nvSpPr>
            <p:cNvPr id="247" name="Months…"/>
            <p:cNvSpPr txBox="1"/>
            <p:nvPr/>
          </p:nvSpPr>
          <p:spPr>
            <a:xfrm>
              <a:off x="45720" y="80908"/>
              <a:ext cx="919881" cy="5847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lgn="ctr" defTabSz="914400">
                <a:defRPr sz="1400">
                  <a:solidFill>
                    <a:srgbClr val="FFFFFF"/>
                  </a:solidFill>
                  <a:latin typeface="Tw Cen MT Condensed (Headings)"/>
                  <a:ea typeface="Tw Cen MT Condensed (Headings)"/>
                  <a:cs typeface="Tw Cen MT Condensed (Headings)"/>
                  <a:sym typeface="Tw Cen MT Condensed (Headings)"/>
                </a:defRPr>
              </a:pPr>
              <a:r>
                <a:rPr sz="1600" dirty="0">
                  <a:latin typeface="+mn-lt"/>
                </a:rPr>
                <a:t>Weeks</a:t>
              </a:r>
            </a:p>
            <a:p>
              <a:pPr algn="ctr" defTabSz="914400">
                <a:defRPr sz="1400">
                  <a:solidFill>
                    <a:srgbClr val="FFFFFF"/>
                  </a:solidFill>
                  <a:latin typeface="Tw Cen MT Condensed (Headings)"/>
                  <a:ea typeface="Tw Cen MT Condensed (Headings)"/>
                  <a:cs typeface="Tw Cen MT Condensed (Headings)"/>
                  <a:sym typeface="Tw Cen MT Condensed (Headings)"/>
                </a:defRPr>
              </a:pPr>
              <a:r>
                <a:rPr lang="en-IN" sz="1600" dirty="0">
                  <a:latin typeface="+mn-lt"/>
                </a:rPr>
                <a:t>05</a:t>
              </a:r>
              <a:r>
                <a:rPr sz="1600" dirty="0">
                  <a:latin typeface="+mn-lt"/>
                </a:rPr>
                <a:t>-</a:t>
              </a:r>
              <a:r>
                <a:rPr lang="en-IN" sz="1600" dirty="0">
                  <a:latin typeface="+mn-lt"/>
                </a:rPr>
                <a:t>06</a:t>
              </a:r>
              <a:endParaRPr sz="1600" dirty="0">
                <a:latin typeface="+mn-lt"/>
              </a:endParaRPr>
            </a:p>
          </p:txBody>
        </p:sp>
      </p:grpSp>
      <p:sp>
        <p:nvSpPr>
          <p:cNvPr id="26" name="The Big Idea">
            <a:extLst>
              <a:ext uri="{FF2B5EF4-FFF2-40B4-BE49-F238E27FC236}">
                <a16:creationId xmlns:a16="http://schemas.microsoft.com/office/drawing/2014/main" id="{6FE99564-7BA7-4D59-C798-4122A95C9685}"/>
              </a:ext>
            </a:extLst>
          </p:cNvPr>
          <p:cNvSpPr txBox="1"/>
          <p:nvPr/>
        </p:nvSpPr>
        <p:spPr>
          <a:xfrm>
            <a:off x="364988" y="884736"/>
            <a:ext cx="9588585" cy="52321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defRPr sz="4000" u="sng">
                <a:latin typeface="Century Gothic"/>
                <a:ea typeface="Century Gothic"/>
                <a:cs typeface="Century Gothic"/>
                <a:sym typeface="Century Gothic"/>
              </a:defRPr>
            </a:lvl1pPr>
          </a:lstStyle>
          <a:p>
            <a:pPr>
              <a:buClr>
                <a:srgbClr val="000000"/>
              </a:buClr>
              <a:buSzPts val="4000"/>
            </a:pPr>
            <a:r>
              <a:rPr lang="en-IN" sz="2800" dirty="0">
                <a:cs typeface="Arial"/>
                <a:sym typeface="Arial"/>
              </a:rPr>
              <a:t>Approximate Timeframe – Phase 1</a:t>
            </a:r>
            <a:endParaRPr sz="2800" dirty="0">
              <a:cs typeface="Arial"/>
              <a:sym typeface="Arial"/>
            </a:endParaRPr>
          </a:p>
        </p:txBody>
      </p:sp>
    </p:spTree>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lide Number Placeholder 19"/>
          <p:cNvSpPr txBox="1">
            <a:spLocks noGrp="1"/>
          </p:cNvSpPr>
          <p:nvPr>
            <p:ph type="sldNum" sz="quarter" idx="4294967295"/>
          </p:nvPr>
        </p:nvSpPr>
        <p:spPr>
          <a:xfrm>
            <a:off x="11323776" y="6414761"/>
            <a:ext cx="258620" cy="24830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sp>
        <p:nvSpPr>
          <p:cNvPr id="226" name="TextBox 59"/>
          <p:cNvSpPr txBox="1"/>
          <p:nvPr/>
        </p:nvSpPr>
        <p:spPr>
          <a:xfrm>
            <a:off x="1533659" y="4883891"/>
            <a:ext cx="8747761" cy="10772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914400">
              <a:defRPr sz="1600" b="1" u="sng">
                <a:latin typeface="+mn-lt"/>
                <a:ea typeface="+mn-ea"/>
                <a:cs typeface="+mn-cs"/>
                <a:sym typeface="Calibri"/>
              </a:defRPr>
            </a:pPr>
            <a:r>
              <a:rPr sz="1600" dirty="0">
                <a:latin typeface="+mn-lt"/>
              </a:rPr>
              <a:t>Note:</a:t>
            </a:r>
            <a:r>
              <a:rPr sz="1600" u="none" dirty="0">
                <a:latin typeface="+mn-lt"/>
              </a:rPr>
              <a:t> </a:t>
            </a:r>
          </a:p>
          <a:p>
            <a:pPr marL="381000" indent="-381000" defTabSz="914400">
              <a:buSzPct val="100000"/>
              <a:buFont typeface="Arial"/>
              <a:buChar char="•"/>
              <a:defRPr sz="1600">
                <a:latin typeface="+mn-lt"/>
                <a:ea typeface="+mn-ea"/>
                <a:cs typeface="+mn-cs"/>
                <a:sym typeface="Calibri"/>
              </a:defRPr>
            </a:pPr>
            <a:r>
              <a:rPr sz="1600" dirty="0">
                <a:latin typeface="+mn-lt"/>
              </a:rPr>
              <a:t>We will be sharing regular build hosted in our server, from Month 2 onwards</a:t>
            </a:r>
          </a:p>
          <a:p>
            <a:pPr marL="381000" indent="-381000" defTabSz="914400">
              <a:buSzPct val="100000"/>
              <a:buFont typeface="Arial"/>
              <a:buChar char="•"/>
              <a:defRPr sz="1600">
                <a:latin typeface="+mn-lt"/>
                <a:ea typeface="+mn-ea"/>
                <a:cs typeface="+mn-cs"/>
                <a:sym typeface="Calibri"/>
              </a:defRPr>
            </a:pPr>
            <a:r>
              <a:rPr sz="1600" dirty="0">
                <a:latin typeface="+mn-lt"/>
              </a:rPr>
              <a:t>The given project delivery plan is based on our regular resource planning. In case of any deadline we can tweak the plan based on mutual consent. </a:t>
            </a:r>
          </a:p>
        </p:txBody>
      </p:sp>
      <p:sp>
        <p:nvSpPr>
          <p:cNvPr id="228" name="Rectangle 10"/>
          <p:cNvSpPr/>
          <p:nvPr/>
        </p:nvSpPr>
        <p:spPr>
          <a:xfrm>
            <a:off x="774553" y="2053338"/>
            <a:ext cx="10416186" cy="684286"/>
          </a:xfrm>
          <a:prstGeom prst="rect">
            <a:avLst/>
          </a:prstGeom>
          <a:solidFill>
            <a:srgbClr val="A6A6A6"/>
          </a:solidFill>
          <a:ln w="12700">
            <a:miter lim="400000"/>
          </a:ln>
        </p:spPr>
        <p:txBody>
          <a:bodyPr lIns="45718" tIns="45718" rIns="45718" bIns="45718" anchor="ctr"/>
          <a:lstStyle/>
          <a:p>
            <a:pPr defTabSz="914400">
              <a:defRPr sz="1400">
                <a:latin typeface="Tw Cen MT Condensed (Headings)"/>
                <a:ea typeface="Tw Cen MT Condensed (Headings)"/>
                <a:cs typeface="Tw Cen MT Condensed (Headings)"/>
                <a:sym typeface="Tw Cen MT Condensed (Headings)"/>
              </a:defRPr>
            </a:pPr>
            <a:endParaRPr sz="1600">
              <a:latin typeface="+mn-lt"/>
            </a:endParaRPr>
          </a:p>
        </p:txBody>
      </p:sp>
      <p:grpSp>
        <p:nvGrpSpPr>
          <p:cNvPr id="231" name="Rectangle 17"/>
          <p:cNvGrpSpPr/>
          <p:nvPr/>
        </p:nvGrpSpPr>
        <p:grpSpPr>
          <a:xfrm>
            <a:off x="774548" y="2053335"/>
            <a:ext cx="3632553" cy="684289"/>
            <a:chOff x="-1" y="-2"/>
            <a:chExt cx="3632552" cy="684288"/>
          </a:xfrm>
        </p:grpSpPr>
        <p:sp>
          <p:nvSpPr>
            <p:cNvPr id="229" name="Rectangle"/>
            <p:cNvSpPr/>
            <p:nvPr/>
          </p:nvSpPr>
          <p:spPr>
            <a:xfrm>
              <a:off x="-1" y="-2"/>
              <a:ext cx="3632552" cy="684288"/>
            </a:xfrm>
            <a:prstGeom prst="rect">
              <a:avLst/>
            </a:prstGeom>
            <a:solidFill>
              <a:srgbClr val="515151"/>
            </a:solidFill>
            <a:ln w="12700" cap="flat">
              <a:noFill/>
              <a:miter lim="400000"/>
            </a:ln>
            <a:effectLst/>
          </p:spPr>
          <p:txBody>
            <a:bodyPr wrap="square" lIns="45718" tIns="45718" rIns="45718" bIns="45718" numCol="1" anchor="ctr">
              <a:noAutofit/>
            </a:bodyPr>
            <a:lstStyle/>
            <a:p>
              <a:pPr algn="ctr" defTabSz="914400">
                <a:defRPr sz="1400" b="1">
                  <a:latin typeface="Tw Cen MT Condensed (Headings)"/>
                  <a:ea typeface="Tw Cen MT Condensed (Headings)"/>
                  <a:cs typeface="Tw Cen MT Condensed (Headings)"/>
                  <a:sym typeface="Tw Cen MT Condensed (Headings)"/>
                </a:defRPr>
              </a:pPr>
              <a:endParaRPr sz="1600">
                <a:latin typeface="+mn-lt"/>
              </a:endParaRPr>
            </a:p>
          </p:txBody>
        </p:sp>
        <p:sp>
          <p:nvSpPr>
            <p:cNvPr id="230" name="Requirement Gathering,  Analysis &amp; Documentation"/>
            <p:cNvSpPr txBox="1"/>
            <p:nvPr/>
          </p:nvSpPr>
          <p:spPr>
            <a:xfrm>
              <a:off x="45718" y="49754"/>
              <a:ext cx="3541113" cy="5847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defTabSz="914400">
                <a:defRPr sz="1400" b="1">
                  <a:solidFill>
                    <a:srgbClr val="FFFFFF"/>
                  </a:solidFill>
                  <a:latin typeface="Tw Cen MT Condensed (Headings)"/>
                  <a:ea typeface="Tw Cen MT Condensed (Headings)"/>
                  <a:cs typeface="Tw Cen MT Condensed (Headings)"/>
                  <a:sym typeface="Tw Cen MT Condensed (Headings)"/>
                </a:defRPr>
              </a:lvl1pPr>
            </a:lstStyle>
            <a:p>
              <a:r>
                <a:rPr sz="1600" b="0" dirty="0">
                  <a:latin typeface="+mn-lt"/>
                </a:rPr>
                <a:t>Requirement Gathering,  Analysis &amp; Documentation</a:t>
              </a:r>
            </a:p>
          </p:txBody>
        </p:sp>
      </p:grpSp>
      <p:sp>
        <p:nvSpPr>
          <p:cNvPr id="232" name="Rectangle 18"/>
          <p:cNvSpPr/>
          <p:nvPr/>
        </p:nvSpPr>
        <p:spPr>
          <a:xfrm>
            <a:off x="774550" y="2878944"/>
            <a:ext cx="10416190" cy="698397"/>
          </a:xfrm>
          <a:prstGeom prst="rect">
            <a:avLst/>
          </a:prstGeom>
          <a:solidFill>
            <a:srgbClr val="A6A6A6"/>
          </a:solidFill>
          <a:ln w="12700">
            <a:miter lim="400000"/>
          </a:ln>
        </p:spPr>
        <p:txBody>
          <a:bodyPr lIns="45718" tIns="45718" rIns="45718" bIns="45718" anchor="ctr"/>
          <a:lstStyle/>
          <a:p>
            <a:pPr defTabSz="914400">
              <a:defRPr sz="1400">
                <a:latin typeface="Tw Cen MT Condensed (Headings)"/>
                <a:ea typeface="Tw Cen MT Condensed (Headings)"/>
                <a:cs typeface="Tw Cen MT Condensed (Headings)"/>
                <a:sym typeface="Tw Cen MT Condensed (Headings)"/>
              </a:defRPr>
            </a:pPr>
            <a:endParaRPr sz="1600">
              <a:latin typeface="+mn-lt"/>
            </a:endParaRPr>
          </a:p>
        </p:txBody>
      </p:sp>
      <p:grpSp>
        <p:nvGrpSpPr>
          <p:cNvPr id="235" name="Rectangle 20"/>
          <p:cNvGrpSpPr/>
          <p:nvPr/>
        </p:nvGrpSpPr>
        <p:grpSpPr>
          <a:xfrm>
            <a:off x="774546" y="2878941"/>
            <a:ext cx="3615620" cy="698401"/>
            <a:chOff x="-2" y="-1"/>
            <a:chExt cx="3615619" cy="698399"/>
          </a:xfrm>
        </p:grpSpPr>
        <p:sp>
          <p:nvSpPr>
            <p:cNvPr id="233" name="Rectangle"/>
            <p:cNvSpPr/>
            <p:nvPr/>
          </p:nvSpPr>
          <p:spPr>
            <a:xfrm>
              <a:off x="-2" y="-1"/>
              <a:ext cx="3615619" cy="698399"/>
            </a:xfrm>
            <a:prstGeom prst="rect">
              <a:avLst/>
            </a:prstGeom>
            <a:solidFill>
              <a:srgbClr val="515151"/>
            </a:solidFill>
            <a:ln w="12700" cap="flat">
              <a:noFill/>
              <a:miter lim="400000"/>
            </a:ln>
            <a:effectLst/>
          </p:spPr>
          <p:txBody>
            <a:bodyPr wrap="square" lIns="45718" tIns="45718" rIns="45718" bIns="45718" numCol="1" anchor="ctr">
              <a:noAutofit/>
            </a:bodyPr>
            <a:lstStyle/>
            <a:p>
              <a:pPr algn="ctr" defTabSz="914400">
                <a:defRPr>
                  <a:latin typeface="+mn-lt"/>
                  <a:ea typeface="+mn-ea"/>
                  <a:cs typeface="+mn-cs"/>
                  <a:sym typeface="Calibri"/>
                </a:defRPr>
              </a:pPr>
              <a:endParaRPr sz="1600">
                <a:latin typeface="+mn-lt"/>
              </a:endParaRPr>
            </a:p>
          </p:txBody>
        </p:sp>
        <p:sp>
          <p:nvSpPr>
            <p:cNvPr id="234" name="Design and Development Completion"/>
            <p:cNvSpPr txBox="1"/>
            <p:nvPr/>
          </p:nvSpPr>
          <p:spPr>
            <a:xfrm>
              <a:off x="45717" y="179919"/>
              <a:ext cx="3524180" cy="3385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defTabSz="914400">
                <a:defRPr sz="1400" b="1">
                  <a:solidFill>
                    <a:srgbClr val="FFFFFF"/>
                  </a:solidFill>
                  <a:latin typeface="Tw Cen MT Condensed (Headings)"/>
                  <a:ea typeface="Tw Cen MT Condensed (Headings)"/>
                  <a:cs typeface="Tw Cen MT Condensed (Headings)"/>
                  <a:sym typeface="Tw Cen MT Condensed (Headings)"/>
                </a:defRPr>
              </a:lvl1pPr>
            </a:lstStyle>
            <a:p>
              <a:r>
                <a:rPr sz="1600" b="0" dirty="0">
                  <a:latin typeface="+mn-lt"/>
                </a:rPr>
                <a:t>Design and Development Completion</a:t>
              </a:r>
            </a:p>
          </p:txBody>
        </p:sp>
      </p:grpSp>
      <p:grpSp>
        <p:nvGrpSpPr>
          <p:cNvPr id="238" name="Rectangle 21"/>
          <p:cNvGrpSpPr/>
          <p:nvPr/>
        </p:nvGrpSpPr>
        <p:grpSpPr>
          <a:xfrm>
            <a:off x="4407090" y="2053335"/>
            <a:ext cx="893490" cy="684289"/>
            <a:chOff x="-2" y="-2"/>
            <a:chExt cx="893489" cy="684288"/>
          </a:xfrm>
        </p:grpSpPr>
        <p:sp>
          <p:nvSpPr>
            <p:cNvPr id="236" name="Rectangle"/>
            <p:cNvSpPr/>
            <p:nvPr/>
          </p:nvSpPr>
          <p:spPr>
            <a:xfrm>
              <a:off x="-2" y="-2"/>
              <a:ext cx="893489" cy="684288"/>
            </a:xfrm>
            <a:prstGeom prst="rect">
              <a:avLst/>
            </a:prstGeom>
            <a:solidFill>
              <a:srgbClr val="4A452A"/>
            </a:solidFill>
            <a:ln w="12700" cap="flat">
              <a:noFill/>
              <a:miter lim="400000"/>
            </a:ln>
            <a:effectLst/>
          </p:spPr>
          <p:txBody>
            <a:bodyPr wrap="square" lIns="45718" tIns="45718" rIns="45718" bIns="45718" numCol="1" anchor="ctr">
              <a:noAutofit/>
            </a:bodyPr>
            <a:lstStyle/>
            <a:p>
              <a:pPr algn="ctr" defTabSz="914400">
                <a:defRPr>
                  <a:latin typeface="+mn-lt"/>
                  <a:ea typeface="+mn-ea"/>
                  <a:cs typeface="+mn-cs"/>
                  <a:sym typeface="Calibri"/>
                </a:defRPr>
              </a:pPr>
              <a:endParaRPr sz="1600">
                <a:latin typeface="+mn-lt"/>
              </a:endParaRPr>
            </a:p>
          </p:txBody>
        </p:sp>
        <p:sp>
          <p:nvSpPr>
            <p:cNvPr id="237" name="Month…"/>
            <p:cNvSpPr txBox="1"/>
            <p:nvPr/>
          </p:nvSpPr>
          <p:spPr>
            <a:xfrm>
              <a:off x="45720" y="49754"/>
              <a:ext cx="802047" cy="5847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lgn="ctr" defTabSz="914400">
                <a:defRPr sz="1400">
                  <a:solidFill>
                    <a:srgbClr val="FFFFFF"/>
                  </a:solidFill>
                  <a:latin typeface="Tw Cen MT Condensed (Headings)"/>
                  <a:ea typeface="Tw Cen MT Condensed (Headings)"/>
                  <a:cs typeface="Tw Cen MT Condensed (Headings)"/>
                  <a:sym typeface="Tw Cen MT Condensed (Headings)"/>
                </a:defRPr>
              </a:pPr>
              <a:r>
                <a:rPr sz="1600" dirty="0">
                  <a:latin typeface="+mn-lt"/>
                </a:rPr>
                <a:t>Weeks</a:t>
              </a:r>
            </a:p>
            <a:p>
              <a:pPr algn="ctr" defTabSz="914400">
                <a:defRPr sz="1400">
                  <a:solidFill>
                    <a:srgbClr val="FFFFFF"/>
                  </a:solidFill>
                  <a:latin typeface="Tw Cen MT Condensed (Headings)"/>
                  <a:ea typeface="Tw Cen MT Condensed (Headings)"/>
                  <a:cs typeface="Tw Cen MT Condensed (Headings)"/>
                  <a:sym typeface="Tw Cen MT Condensed (Headings)"/>
                </a:defRPr>
              </a:pPr>
              <a:r>
                <a:rPr sz="1600" dirty="0">
                  <a:latin typeface="+mn-lt"/>
                </a:rPr>
                <a:t>0</a:t>
              </a:r>
              <a:r>
                <a:rPr lang="en-US" sz="1600" dirty="0">
                  <a:latin typeface="+mn-lt"/>
                </a:rPr>
                <a:t>6</a:t>
              </a:r>
              <a:r>
                <a:rPr sz="1600" dirty="0">
                  <a:latin typeface="+mn-lt"/>
                </a:rPr>
                <a:t>-0</a:t>
              </a:r>
              <a:r>
                <a:rPr lang="en-US" sz="1600" dirty="0">
                  <a:latin typeface="+mn-lt"/>
                </a:rPr>
                <a:t>7</a:t>
              </a:r>
              <a:endParaRPr sz="1600" dirty="0">
                <a:latin typeface="+mn-lt"/>
              </a:endParaRPr>
            </a:p>
          </p:txBody>
        </p:sp>
      </p:grpSp>
      <p:grpSp>
        <p:nvGrpSpPr>
          <p:cNvPr id="241" name="Rectangle 22"/>
          <p:cNvGrpSpPr/>
          <p:nvPr/>
        </p:nvGrpSpPr>
        <p:grpSpPr>
          <a:xfrm>
            <a:off x="5300574" y="2878941"/>
            <a:ext cx="4878853" cy="698401"/>
            <a:chOff x="-2" y="-1"/>
            <a:chExt cx="4878852" cy="698399"/>
          </a:xfrm>
        </p:grpSpPr>
        <p:sp>
          <p:nvSpPr>
            <p:cNvPr id="239" name="Rectangle"/>
            <p:cNvSpPr/>
            <p:nvPr/>
          </p:nvSpPr>
          <p:spPr>
            <a:xfrm>
              <a:off x="-2" y="-1"/>
              <a:ext cx="4878852" cy="698399"/>
            </a:xfrm>
            <a:prstGeom prst="rect">
              <a:avLst/>
            </a:prstGeom>
            <a:solidFill>
              <a:srgbClr val="4A452A"/>
            </a:solidFill>
            <a:ln w="12700" cap="flat">
              <a:noFill/>
              <a:miter lim="400000"/>
            </a:ln>
            <a:effectLst/>
          </p:spPr>
          <p:txBody>
            <a:bodyPr wrap="square" lIns="45718" tIns="45718" rIns="45718" bIns="45718" numCol="1" anchor="ctr">
              <a:noAutofit/>
            </a:bodyPr>
            <a:lstStyle/>
            <a:p>
              <a:pPr algn="ctr" defTabSz="914400">
                <a:defRPr sz="1400">
                  <a:solidFill>
                    <a:srgbClr val="FFFFFF"/>
                  </a:solidFill>
                  <a:latin typeface="Tw Cen MT Condensed (Headings)"/>
                  <a:ea typeface="Tw Cen MT Condensed (Headings)"/>
                  <a:cs typeface="Tw Cen MT Condensed (Headings)"/>
                  <a:sym typeface="Tw Cen MT Condensed (Headings)"/>
                </a:defRPr>
              </a:pPr>
              <a:endParaRPr sz="1600">
                <a:latin typeface="+mn-lt"/>
              </a:endParaRPr>
            </a:p>
          </p:txBody>
        </p:sp>
        <p:sp>
          <p:nvSpPr>
            <p:cNvPr id="240" name="Months…"/>
            <p:cNvSpPr txBox="1"/>
            <p:nvPr/>
          </p:nvSpPr>
          <p:spPr>
            <a:xfrm>
              <a:off x="45717" y="56810"/>
              <a:ext cx="4787415" cy="5847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lgn="ctr" defTabSz="914400">
                <a:defRPr sz="1400">
                  <a:solidFill>
                    <a:srgbClr val="FFFFFF"/>
                  </a:solidFill>
                  <a:latin typeface="Tw Cen MT Condensed (Headings)"/>
                  <a:ea typeface="Tw Cen MT Condensed (Headings)"/>
                  <a:cs typeface="Tw Cen MT Condensed (Headings)"/>
                  <a:sym typeface="Tw Cen MT Condensed (Headings)"/>
                </a:defRPr>
              </a:pPr>
              <a:r>
                <a:rPr sz="1600" dirty="0">
                  <a:latin typeface="+mn-lt"/>
                </a:rPr>
                <a:t>Weeks</a:t>
              </a:r>
            </a:p>
            <a:p>
              <a:pPr algn="ctr" defTabSz="914400">
                <a:defRPr sz="1400">
                  <a:solidFill>
                    <a:srgbClr val="FFFFFF"/>
                  </a:solidFill>
                  <a:latin typeface="Tw Cen MT Condensed (Headings)"/>
                  <a:ea typeface="Tw Cen MT Condensed (Headings)"/>
                  <a:cs typeface="Tw Cen MT Condensed (Headings)"/>
                  <a:sym typeface="Tw Cen MT Condensed (Headings)"/>
                </a:defRPr>
              </a:pPr>
              <a:r>
                <a:rPr sz="1600" dirty="0">
                  <a:latin typeface="+mn-lt"/>
                </a:rPr>
                <a:t>0</a:t>
              </a:r>
              <a:r>
                <a:rPr lang="en-US" sz="1600" dirty="0">
                  <a:latin typeface="+mn-lt"/>
                </a:rPr>
                <a:t>8</a:t>
              </a:r>
              <a:r>
                <a:rPr sz="1600" dirty="0">
                  <a:latin typeface="+mn-lt"/>
                </a:rPr>
                <a:t>-</a:t>
              </a:r>
              <a:r>
                <a:rPr lang="en-IN" sz="1600" dirty="0">
                  <a:latin typeface="+mn-lt"/>
                </a:rPr>
                <a:t>11</a:t>
              </a:r>
              <a:endParaRPr sz="1600" dirty="0">
                <a:latin typeface="+mn-lt"/>
              </a:endParaRPr>
            </a:p>
          </p:txBody>
        </p:sp>
      </p:grpSp>
      <p:sp>
        <p:nvSpPr>
          <p:cNvPr id="242" name="Rectangle 23"/>
          <p:cNvSpPr/>
          <p:nvPr/>
        </p:nvSpPr>
        <p:spPr>
          <a:xfrm>
            <a:off x="774550" y="3706767"/>
            <a:ext cx="10416190" cy="746589"/>
          </a:xfrm>
          <a:prstGeom prst="rect">
            <a:avLst/>
          </a:prstGeom>
          <a:solidFill>
            <a:srgbClr val="A6A6A6"/>
          </a:solidFill>
          <a:ln w="12700">
            <a:miter lim="400000"/>
          </a:ln>
        </p:spPr>
        <p:txBody>
          <a:bodyPr lIns="45718" tIns="45718" rIns="45718" bIns="45718" anchor="ctr"/>
          <a:lstStyle/>
          <a:p>
            <a:pPr defTabSz="914400">
              <a:defRPr sz="1400">
                <a:latin typeface="Tw Cen MT Condensed (Headings)"/>
                <a:ea typeface="Tw Cen MT Condensed (Headings)"/>
                <a:cs typeface="Tw Cen MT Condensed (Headings)"/>
                <a:sym typeface="Tw Cen MT Condensed (Headings)"/>
              </a:defRPr>
            </a:pPr>
            <a:endParaRPr sz="1600">
              <a:latin typeface="+mn-lt"/>
            </a:endParaRPr>
          </a:p>
        </p:txBody>
      </p:sp>
      <p:grpSp>
        <p:nvGrpSpPr>
          <p:cNvPr id="245" name="Rectangle 24"/>
          <p:cNvGrpSpPr/>
          <p:nvPr/>
        </p:nvGrpSpPr>
        <p:grpSpPr>
          <a:xfrm>
            <a:off x="774546" y="3713943"/>
            <a:ext cx="3604333" cy="739415"/>
            <a:chOff x="-2" y="-1"/>
            <a:chExt cx="3604332" cy="739414"/>
          </a:xfrm>
        </p:grpSpPr>
        <p:sp>
          <p:nvSpPr>
            <p:cNvPr id="243" name="Rectangle"/>
            <p:cNvSpPr/>
            <p:nvPr/>
          </p:nvSpPr>
          <p:spPr>
            <a:xfrm>
              <a:off x="-2" y="-1"/>
              <a:ext cx="3604332" cy="739414"/>
            </a:xfrm>
            <a:prstGeom prst="rect">
              <a:avLst/>
            </a:prstGeom>
            <a:solidFill>
              <a:srgbClr val="515151"/>
            </a:solidFill>
            <a:ln w="12700" cap="flat">
              <a:noFill/>
              <a:miter lim="400000"/>
            </a:ln>
            <a:effectLst/>
          </p:spPr>
          <p:txBody>
            <a:bodyPr wrap="square" lIns="45718" tIns="45718" rIns="45718" bIns="45718" numCol="1" anchor="ctr">
              <a:noAutofit/>
            </a:bodyPr>
            <a:lstStyle/>
            <a:p>
              <a:pPr algn="ctr" defTabSz="914400">
                <a:defRPr>
                  <a:latin typeface="+mn-lt"/>
                  <a:ea typeface="+mn-ea"/>
                  <a:cs typeface="+mn-cs"/>
                  <a:sym typeface="Calibri"/>
                </a:defRPr>
              </a:pPr>
              <a:endParaRPr sz="1600">
                <a:latin typeface="+mn-lt"/>
              </a:endParaRPr>
            </a:p>
          </p:txBody>
        </p:sp>
        <p:sp>
          <p:nvSpPr>
            <p:cNvPr id="244" name="UAT Release, Sign off &amp; Deployment"/>
            <p:cNvSpPr txBox="1"/>
            <p:nvPr/>
          </p:nvSpPr>
          <p:spPr>
            <a:xfrm>
              <a:off x="45717" y="200427"/>
              <a:ext cx="3512893" cy="3385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defTabSz="914400">
                <a:defRPr sz="1400" b="1">
                  <a:solidFill>
                    <a:srgbClr val="FFFFFF"/>
                  </a:solidFill>
                  <a:latin typeface="Tw Cen MT Condensed (Headings)"/>
                  <a:ea typeface="Tw Cen MT Condensed (Headings)"/>
                  <a:cs typeface="Tw Cen MT Condensed (Headings)"/>
                  <a:sym typeface="Tw Cen MT Condensed (Headings)"/>
                </a:defRPr>
              </a:lvl1pPr>
            </a:lstStyle>
            <a:p>
              <a:r>
                <a:rPr sz="1600" b="0">
                  <a:latin typeface="+mn-lt"/>
                </a:rPr>
                <a:t>UAT Release, Sign off &amp; Deployment</a:t>
              </a:r>
            </a:p>
          </p:txBody>
        </p:sp>
      </p:grpSp>
      <p:grpSp>
        <p:nvGrpSpPr>
          <p:cNvPr id="248" name="Rectangle 25"/>
          <p:cNvGrpSpPr/>
          <p:nvPr/>
        </p:nvGrpSpPr>
        <p:grpSpPr>
          <a:xfrm>
            <a:off x="10179417" y="3706762"/>
            <a:ext cx="1011325" cy="746596"/>
            <a:chOff x="-2" y="-1"/>
            <a:chExt cx="1011323" cy="746594"/>
          </a:xfrm>
        </p:grpSpPr>
        <p:sp>
          <p:nvSpPr>
            <p:cNvPr id="246" name="Rectangle"/>
            <p:cNvSpPr/>
            <p:nvPr/>
          </p:nvSpPr>
          <p:spPr>
            <a:xfrm>
              <a:off x="-2" y="-1"/>
              <a:ext cx="1011323" cy="746594"/>
            </a:xfrm>
            <a:prstGeom prst="rect">
              <a:avLst/>
            </a:prstGeom>
            <a:solidFill>
              <a:srgbClr val="4A452A"/>
            </a:solidFill>
            <a:ln w="12700" cap="flat">
              <a:noFill/>
              <a:miter lim="400000"/>
            </a:ln>
            <a:effectLst/>
          </p:spPr>
          <p:txBody>
            <a:bodyPr wrap="square" lIns="45718" tIns="45718" rIns="45718" bIns="45718" numCol="1" anchor="ctr">
              <a:noAutofit/>
            </a:bodyPr>
            <a:lstStyle/>
            <a:p>
              <a:pPr algn="ctr" defTabSz="914400">
                <a:defRPr sz="1400">
                  <a:solidFill>
                    <a:srgbClr val="FFFFFF"/>
                  </a:solidFill>
                  <a:latin typeface="Tw Cen MT Condensed (Headings)"/>
                  <a:ea typeface="Tw Cen MT Condensed (Headings)"/>
                  <a:cs typeface="Tw Cen MT Condensed (Headings)"/>
                  <a:sym typeface="Tw Cen MT Condensed (Headings)"/>
                </a:defRPr>
              </a:pPr>
              <a:endParaRPr sz="1600">
                <a:latin typeface="+mn-lt"/>
              </a:endParaRPr>
            </a:p>
          </p:txBody>
        </p:sp>
        <p:sp>
          <p:nvSpPr>
            <p:cNvPr id="247" name="Months…"/>
            <p:cNvSpPr txBox="1"/>
            <p:nvPr/>
          </p:nvSpPr>
          <p:spPr>
            <a:xfrm>
              <a:off x="45720" y="80908"/>
              <a:ext cx="919881" cy="5847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lgn="ctr" defTabSz="914400">
                <a:defRPr sz="1400">
                  <a:solidFill>
                    <a:srgbClr val="FFFFFF"/>
                  </a:solidFill>
                  <a:latin typeface="Tw Cen MT Condensed (Headings)"/>
                  <a:ea typeface="Tw Cen MT Condensed (Headings)"/>
                  <a:cs typeface="Tw Cen MT Condensed (Headings)"/>
                  <a:sym typeface="Tw Cen MT Condensed (Headings)"/>
                </a:defRPr>
              </a:pPr>
              <a:r>
                <a:rPr sz="1600" dirty="0">
                  <a:latin typeface="+mn-lt"/>
                </a:rPr>
                <a:t>Weeks</a:t>
              </a:r>
            </a:p>
            <a:p>
              <a:pPr algn="ctr" defTabSz="914400">
                <a:defRPr sz="1400">
                  <a:solidFill>
                    <a:srgbClr val="FFFFFF"/>
                  </a:solidFill>
                  <a:latin typeface="Tw Cen MT Condensed (Headings)"/>
                  <a:ea typeface="Tw Cen MT Condensed (Headings)"/>
                  <a:cs typeface="Tw Cen MT Condensed (Headings)"/>
                  <a:sym typeface="Tw Cen MT Condensed (Headings)"/>
                </a:defRPr>
              </a:pPr>
              <a:r>
                <a:rPr lang="en-IN" sz="1600" dirty="0">
                  <a:latin typeface="+mn-lt"/>
                </a:rPr>
                <a:t>12</a:t>
              </a:r>
              <a:r>
                <a:rPr sz="1600" dirty="0">
                  <a:latin typeface="+mn-lt"/>
                </a:rPr>
                <a:t>-</a:t>
              </a:r>
              <a:r>
                <a:rPr lang="en-IN" sz="1600" dirty="0">
                  <a:latin typeface="+mn-lt"/>
                </a:rPr>
                <a:t>14</a:t>
              </a:r>
              <a:endParaRPr sz="1600" dirty="0">
                <a:latin typeface="+mn-lt"/>
              </a:endParaRPr>
            </a:p>
          </p:txBody>
        </p:sp>
      </p:grpSp>
      <p:sp>
        <p:nvSpPr>
          <p:cNvPr id="26" name="The Big Idea">
            <a:extLst>
              <a:ext uri="{FF2B5EF4-FFF2-40B4-BE49-F238E27FC236}">
                <a16:creationId xmlns:a16="http://schemas.microsoft.com/office/drawing/2014/main" id="{6FE99564-7BA7-4D59-C798-4122A95C9685}"/>
              </a:ext>
            </a:extLst>
          </p:cNvPr>
          <p:cNvSpPr txBox="1"/>
          <p:nvPr/>
        </p:nvSpPr>
        <p:spPr>
          <a:xfrm>
            <a:off x="364988" y="884736"/>
            <a:ext cx="9588585" cy="52321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defRPr sz="4000" u="sng">
                <a:latin typeface="Century Gothic"/>
                <a:ea typeface="Century Gothic"/>
                <a:cs typeface="Century Gothic"/>
                <a:sym typeface="Century Gothic"/>
              </a:defRPr>
            </a:lvl1pPr>
          </a:lstStyle>
          <a:p>
            <a:pPr>
              <a:buClr>
                <a:srgbClr val="000000"/>
              </a:buClr>
              <a:buSzPts val="4000"/>
            </a:pPr>
            <a:r>
              <a:rPr lang="en-IN" sz="2800" dirty="0">
                <a:cs typeface="Arial"/>
                <a:sym typeface="Arial"/>
              </a:rPr>
              <a:t>Approximate Timeframe – Phase 2</a:t>
            </a:r>
            <a:endParaRPr sz="2800" dirty="0">
              <a:cs typeface="Arial"/>
              <a:sym typeface="Arial"/>
            </a:endParaRPr>
          </a:p>
        </p:txBody>
      </p:sp>
    </p:spTree>
    <p:extLst>
      <p:ext uri="{BB962C8B-B14F-4D97-AF65-F5344CB8AC3E}">
        <p14:creationId xmlns:p14="http://schemas.microsoft.com/office/powerpoint/2010/main" val="3880022473"/>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lide Number Placeholder 19"/>
          <p:cNvSpPr txBox="1">
            <a:spLocks noGrp="1"/>
          </p:cNvSpPr>
          <p:nvPr>
            <p:ph type="sldNum" sz="quarter" idx="4294967295"/>
          </p:nvPr>
        </p:nvSpPr>
        <p:spPr>
          <a:xfrm>
            <a:off x="11323776" y="6414761"/>
            <a:ext cx="258620" cy="24830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
        <p:nvSpPr>
          <p:cNvPr id="226" name="TextBox 59"/>
          <p:cNvSpPr txBox="1"/>
          <p:nvPr/>
        </p:nvSpPr>
        <p:spPr>
          <a:xfrm>
            <a:off x="1533659" y="4883891"/>
            <a:ext cx="8747761" cy="10772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914400">
              <a:defRPr sz="1600" b="1" u="sng">
                <a:latin typeface="+mn-lt"/>
                <a:ea typeface="+mn-ea"/>
                <a:cs typeface="+mn-cs"/>
                <a:sym typeface="Calibri"/>
              </a:defRPr>
            </a:pPr>
            <a:r>
              <a:rPr sz="1600" dirty="0">
                <a:latin typeface="+mn-lt"/>
              </a:rPr>
              <a:t>Note:</a:t>
            </a:r>
            <a:r>
              <a:rPr sz="1600" u="none" dirty="0">
                <a:latin typeface="+mn-lt"/>
              </a:rPr>
              <a:t> </a:t>
            </a:r>
          </a:p>
          <a:p>
            <a:pPr marL="381000" indent="-381000" defTabSz="914400">
              <a:buSzPct val="100000"/>
              <a:buFont typeface="Arial"/>
              <a:buChar char="•"/>
              <a:defRPr sz="1600">
                <a:latin typeface="+mn-lt"/>
                <a:ea typeface="+mn-ea"/>
                <a:cs typeface="+mn-cs"/>
                <a:sym typeface="Calibri"/>
              </a:defRPr>
            </a:pPr>
            <a:r>
              <a:rPr sz="1600" dirty="0">
                <a:latin typeface="+mn-lt"/>
              </a:rPr>
              <a:t>We will be sharing regular build hosted in our server, from Month 2 onwards</a:t>
            </a:r>
          </a:p>
          <a:p>
            <a:pPr marL="381000" indent="-381000" defTabSz="914400">
              <a:buSzPct val="100000"/>
              <a:buFont typeface="Arial"/>
              <a:buChar char="•"/>
              <a:defRPr sz="1600">
                <a:latin typeface="+mn-lt"/>
                <a:ea typeface="+mn-ea"/>
                <a:cs typeface="+mn-cs"/>
                <a:sym typeface="Calibri"/>
              </a:defRPr>
            </a:pPr>
            <a:r>
              <a:rPr sz="1600" dirty="0">
                <a:latin typeface="+mn-lt"/>
              </a:rPr>
              <a:t>The given project delivery plan is based on our regular resource planning. In case of any deadline we can tweak the plan based on mutual consent. </a:t>
            </a:r>
          </a:p>
        </p:txBody>
      </p:sp>
      <p:sp>
        <p:nvSpPr>
          <p:cNvPr id="228" name="Rectangle 10"/>
          <p:cNvSpPr/>
          <p:nvPr/>
        </p:nvSpPr>
        <p:spPr>
          <a:xfrm>
            <a:off x="774553" y="2053338"/>
            <a:ext cx="10416186" cy="684286"/>
          </a:xfrm>
          <a:prstGeom prst="rect">
            <a:avLst/>
          </a:prstGeom>
          <a:solidFill>
            <a:srgbClr val="A6A6A6"/>
          </a:solidFill>
          <a:ln w="12700">
            <a:miter lim="400000"/>
          </a:ln>
        </p:spPr>
        <p:txBody>
          <a:bodyPr lIns="45718" tIns="45718" rIns="45718" bIns="45718" anchor="ctr"/>
          <a:lstStyle/>
          <a:p>
            <a:pPr defTabSz="914400">
              <a:defRPr sz="1400">
                <a:latin typeface="Tw Cen MT Condensed (Headings)"/>
                <a:ea typeface="Tw Cen MT Condensed (Headings)"/>
                <a:cs typeface="Tw Cen MT Condensed (Headings)"/>
                <a:sym typeface="Tw Cen MT Condensed (Headings)"/>
              </a:defRPr>
            </a:pPr>
            <a:endParaRPr sz="1600">
              <a:latin typeface="+mn-lt"/>
            </a:endParaRPr>
          </a:p>
        </p:txBody>
      </p:sp>
      <p:grpSp>
        <p:nvGrpSpPr>
          <p:cNvPr id="231" name="Rectangle 17"/>
          <p:cNvGrpSpPr/>
          <p:nvPr/>
        </p:nvGrpSpPr>
        <p:grpSpPr>
          <a:xfrm>
            <a:off x="774548" y="2053335"/>
            <a:ext cx="3632553" cy="684289"/>
            <a:chOff x="-1" y="-2"/>
            <a:chExt cx="3632552" cy="684288"/>
          </a:xfrm>
        </p:grpSpPr>
        <p:sp>
          <p:nvSpPr>
            <p:cNvPr id="229" name="Rectangle"/>
            <p:cNvSpPr/>
            <p:nvPr/>
          </p:nvSpPr>
          <p:spPr>
            <a:xfrm>
              <a:off x="-1" y="-2"/>
              <a:ext cx="3632552" cy="684288"/>
            </a:xfrm>
            <a:prstGeom prst="rect">
              <a:avLst/>
            </a:prstGeom>
            <a:solidFill>
              <a:srgbClr val="515151"/>
            </a:solidFill>
            <a:ln w="12700" cap="flat">
              <a:noFill/>
              <a:miter lim="400000"/>
            </a:ln>
            <a:effectLst/>
          </p:spPr>
          <p:txBody>
            <a:bodyPr wrap="square" lIns="45718" tIns="45718" rIns="45718" bIns="45718" numCol="1" anchor="ctr">
              <a:noAutofit/>
            </a:bodyPr>
            <a:lstStyle/>
            <a:p>
              <a:pPr algn="ctr" defTabSz="914400">
                <a:defRPr sz="1400" b="1">
                  <a:latin typeface="Tw Cen MT Condensed (Headings)"/>
                  <a:ea typeface="Tw Cen MT Condensed (Headings)"/>
                  <a:cs typeface="Tw Cen MT Condensed (Headings)"/>
                  <a:sym typeface="Tw Cen MT Condensed (Headings)"/>
                </a:defRPr>
              </a:pPr>
              <a:endParaRPr sz="1600">
                <a:latin typeface="+mn-lt"/>
              </a:endParaRPr>
            </a:p>
          </p:txBody>
        </p:sp>
        <p:sp>
          <p:nvSpPr>
            <p:cNvPr id="230" name="Requirement Gathering,  Analysis &amp; Documentation"/>
            <p:cNvSpPr txBox="1"/>
            <p:nvPr/>
          </p:nvSpPr>
          <p:spPr>
            <a:xfrm>
              <a:off x="45718" y="49754"/>
              <a:ext cx="3541113" cy="5847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defTabSz="914400">
                <a:defRPr sz="1400" b="1">
                  <a:solidFill>
                    <a:srgbClr val="FFFFFF"/>
                  </a:solidFill>
                  <a:latin typeface="Tw Cen MT Condensed (Headings)"/>
                  <a:ea typeface="Tw Cen MT Condensed (Headings)"/>
                  <a:cs typeface="Tw Cen MT Condensed (Headings)"/>
                  <a:sym typeface="Tw Cen MT Condensed (Headings)"/>
                </a:defRPr>
              </a:lvl1pPr>
            </a:lstStyle>
            <a:p>
              <a:r>
                <a:rPr sz="1600" b="0" dirty="0">
                  <a:latin typeface="+mn-lt"/>
                </a:rPr>
                <a:t>Requirement Gathering,  Analysis &amp; Documentation</a:t>
              </a:r>
            </a:p>
          </p:txBody>
        </p:sp>
      </p:grpSp>
      <p:sp>
        <p:nvSpPr>
          <p:cNvPr id="232" name="Rectangle 18"/>
          <p:cNvSpPr/>
          <p:nvPr/>
        </p:nvSpPr>
        <p:spPr>
          <a:xfrm>
            <a:off x="774550" y="2878944"/>
            <a:ext cx="10416190" cy="698397"/>
          </a:xfrm>
          <a:prstGeom prst="rect">
            <a:avLst/>
          </a:prstGeom>
          <a:solidFill>
            <a:srgbClr val="A6A6A6"/>
          </a:solidFill>
          <a:ln w="12700">
            <a:miter lim="400000"/>
          </a:ln>
        </p:spPr>
        <p:txBody>
          <a:bodyPr lIns="45718" tIns="45718" rIns="45718" bIns="45718" anchor="ctr"/>
          <a:lstStyle/>
          <a:p>
            <a:pPr defTabSz="914400">
              <a:defRPr sz="1400">
                <a:latin typeface="Tw Cen MT Condensed (Headings)"/>
                <a:ea typeface="Tw Cen MT Condensed (Headings)"/>
                <a:cs typeface="Tw Cen MT Condensed (Headings)"/>
                <a:sym typeface="Tw Cen MT Condensed (Headings)"/>
              </a:defRPr>
            </a:pPr>
            <a:endParaRPr sz="1600">
              <a:latin typeface="+mn-lt"/>
            </a:endParaRPr>
          </a:p>
        </p:txBody>
      </p:sp>
      <p:grpSp>
        <p:nvGrpSpPr>
          <p:cNvPr id="235" name="Rectangle 20"/>
          <p:cNvGrpSpPr/>
          <p:nvPr/>
        </p:nvGrpSpPr>
        <p:grpSpPr>
          <a:xfrm>
            <a:off x="774546" y="2878941"/>
            <a:ext cx="3615620" cy="698401"/>
            <a:chOff x="-2" y="-1"/>
            <a:chExt cx="3615619" cy="698399"/>
          </a:xfrm>
        </p:grpSpPr>
        <p:sp>
          <p:nvSpPr>
            <p:cNvPr id="233" name="Rectangle"/>
            <p:cNvSpPr/>
            <p:nvPr/>
          </p:nvSpPr>
          <p:spPr>
            <a:xfrm>
              <a:off x="-2" y="-1"/>
              <a:ext cx="3615619" cy="698399"/>
            </a:xfrm>
            <a:prstGeom prst="rect">
              <a:avLst/>
            </a:prstGeom>
            <a:solidFill>
              <a:srgbClr val="515151"/>
            </a:solidFill>
            <a:ln w="12700" cap="flat">
              <a:noFill/>
              <a:miter lim="400000"/>
            </a:ln>
            <a:effectLst/>
          </p:spPr>
          <p:txBody>
            <a:bodyPr wrap="square" lIns="45718" tIns="45718" rIns="45718" bIns="45718" numCol="1" anchor="ctr">
              <a:noAutofit/>
            </a:bodyPr>
            <a:lstStyle/>
            <a:p>
              <a:pPr algn="ctr" defTabSz="914400">
                <a:defRPr>
                  <a:latin typeface="+mn-lt"/>
                  <a:ea typeface="+mn-ea"/>
                  <a:cs typeface="+mn-cs"/>
                  <a:sym typeface="Calibri"/>
                </a:defRPr>
              </a:pPr>
              <a:endParaRPr sz="1600">
                <a:latin typeface="+mn-lt"/>
              </a:endParaRPr>
            </a:p>
          </p:txBody>
        </p:sp>
        <p:sp>
          <p:nvSpPr>
            <p:cNvPr id="234" name="Design and Development Completion"/>
            <p:cNvSpPr txBox="1"/>
            <p:nvPr/>
          </p:nvSpPr>
          <p:spPr>
            <a:xfrm>
              <a:off x="45717" y="179919"/>
              <a:ext cx="3524180" cy="3385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defTabSz="914400">
                <a:defRPr sz="1400" b="1">
                  <a:solidFill>
                    <a:srgbClr val="FFFFFF"/>
                  </a:solidFill>
                  <a:latin typeface="Tw Cen MT Condensed (Headings)"/>
                  <a:ea typeface="Tw Cen MT Condensed (Headings)"/>
                  <a:cs typeface="Tw Cen MT Condensed (Headings)"/>
                  <a:sym typeface="Tw Cen MT Condensed (Headings)"/>
                </a:defRPr>
              </a:lvl1pPr>
            </a:lstStyle>
            <a:p>
              <a:r>
                <a:rPr sz="1600" b="0" dirty="0">
                  <a:latin typeface="+mn-lt"/>
                </a:rPr>
                <a:t>Design and Development Completion</a:t>
              </a:r>
            </a:p>
          </p:txBody>
        </p:sp>
      </p:grpSp>
      <p:grpSp>
        <p:nvGrpSpPr>
          <p:cNvPr id="238" name="Rectangle 21"/>
          <p:cNvGrpSpPr/>
          <p:nvPr/>
        </p:nvGrpSpPr>
        <p:grpSpPr>
          <a:xfrm>
            <a:off x="4407090" y="2053335"/>
            <a:ext cx="893490" cy="684289"/>
            <a:chOff x="-2" y="-2"/>
            <a:chExt cx="893489" cy="684288"/>
          </a:xfrm>
        </p:grpSpPr>
        <p:sp>
          <p:nvSpPr>
            <p:cNvPr id="236" name="Rectangle"/>
            <p:cNvSpPr/>
            <p:nvPr/>
          </p:nvSpPr>
          <p:spPr>
            <a:xfrm>
              <a:off x="-2" y="-2"/>
              <a:ext cx="893489" cy="684288"/>
            </a:xfrm>
            <a:prstGeom prst="rect">
              <a:avLst/>
            </a:prstGeom>
            <a:solidFill>
              <a:srgbClr val="4A452A"/>
            </a:solidFill>
            <a:ln w="12700" cap="flat">
              <a:noFill/>
              <a:miter lim="400000"/>
            </a:ln>
            <a:effectLst/>
          </p:spPr>
          <p:txBody>
            <a:bodyPr wrap="square" lIns="45718" tIns="45718" rIns="45718" bIns="45718" numCol="1" anchor="ctr">
              <a:noAutofit/>
            </a:bodyPr>
            <a:lstStyle/>
            <a:p>
              <a:pPr algn="ctr" defTabSz="914400">
                <a:defRPr>
                  <a:latin typeface="+mn-lt"/>
                  <a:ea typeface="+mn-ea"/>
                  <a:cs typeface="+mn-cs"/>
                  <a:sym typeface="Calibri"/>
                </a:defRPr>
              </a:pPr>
              <a:endParaRPr sz="1600">
                <a:latin typeface="+mn-lt"/>
              </a:endParaRPr>
            </a:p>
          </p:txBody>
        </p:sp>
        <p:sp>
          <p:nvSpPr>
            <p:cNvPr id="237" name="Month…"/>
            <p:cNvSpPr txBox="1"/>
            <p:nvPr/>
          </p:nvSpPr>
          <p:spPr>
            <a:xfrm>
              <a:off x="45720" y="49754"/>
              <a:ext cx="802047" cy="5847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lgn="ctr" defTabSz="914400">
                <a:defRPr sz="1400">
                  <a:solidFill>
                    <a:srgbClr val="FFFFFF"/>
                  </a:solidFill>
                  <a:latin typeface="Tw Cen MT Condensed (Headings)"/>
                  <a:ea typeface="Tw Cen MT Condensed (Headings)"/>
                  <a:cs typeface="Tw Cen MT Condensed (Headings)"/>
                  <a:sym typeface="Tw Cen MT Condensed (Headings)"/>
                </a:defRPr>
              </a:pPr>
              <a:r>
                <a:rPr sz="1600" dirty="0">
                  <a:latin typeface="+mn-lt"/>
                </a:rPr>
                <a:t>Weeks</a:t>
              </a:r>
            </a:p>
            <a:p>
              <a:pPr algn="ctr" defTabSz="914400">
                <a:defRPr sz="1400">
                  <a:solidFill>
                    <a:srgbClr val="FFFFFF"/>
                  </a:solidFill>
                  <a:latin typeface="Tw Cen MT Condensed (Headings)"/>
                  <a:ea typeface="Tw Cen MT Condensed (Headings)"/>
                  <a:cs typeface="Tw Cen MT Condensed (Headings)"/>
                  <a:sym typeface="Tw Cen MT Condensed (Headings)"/>
                </a:defRPr>
              </a:pPr>
              <a:r>
                <a:rPr lang="en-US" sz="1600" dirty="0">
                  <a:latin typeface="+mn-lt"/>
                </a:rPr>
                <a:t>15</a:t>
              </a:r>
              <a:r>
                <a:rPr sz="1600" dirty="0">
                  <a:latin typeface="+mn-lt"/>
                </a:rPr>
                <a:t>-</a:t>
              </a:r>
              <a:r>
                <a:rPr lang="en-US" sz="1600" dirty="0">
                  <a:latin typeface="+mn-lt"/>
                </a:rPr>
                <a:t>16</a:t>
              </a:r>
              <a:endParaRPr sz="1600" dirty="0">
                <a:latin typeface="+mn-lt"/>
              </a:endParaRPr>
            </a:p>
          </p:txBody>
        </p:sp>
      </p:grpSp>
      <p:grpSp>
        <p:nvGrpSpPr>
          <p:cNvPr id="241" name="Rectangle 22"/>
          <p:cNvGrpSpPr/>
          <p:nvPr/>
        </p:nvGrpSpPr>
        <p:grpSpPr>
          <a:xfrm>
            <a:off x="5300574" y="2878941"/>
            <a:ext cx="4878853" cy="698401"/>
            <a:chOff x="-2" y="-1"/>
            <a:chExt cx="4878852" cy="698399"/>
          </a:xfrm>
        </p:grpSpPr>
        <p:sp>
          <p:nvSpPr>
            <p:cNvPr id="239" name="Rectangle"/>
            <p:cNvSpPr/>
            <p:nvPr/>
          </p:nvSpPr>
          <p:spPr>
            <a:xfrm>
              <a:off x="-2" y="-1"/>
              <a:ext cx="4878852" cy="698399"/>
            </a:xfrm>
            <a:prstGeom prst="rect">
              <a:avLst/>
            </a:prstGeom>
            <a:solidFill>
              <a:srgbClr val="4A452A"/>
            </a:solidFill>
            <a:ln w="12700" cap="flat">
              <a:noFill/>
              <a:miter lim="400000"/>
            </a:ln>
            <a:effectLst/>
          </p:spPr>
          <p:txBody>
            <a:bodyPr wrap="square" lIns="45718" tIns="45718" rIns="45718" bIns="45718" numCol="1" anchor="ctr">
              <a:noAutofit/>
            </a:bodyPr>
            <a:lstStyle/>
            <a:p>
              <a:pPr algn="ctr" defTabSz="914400">
                <a:defRPr sz="1400">
                  <a:solidFill>
                    <a:srgbClr val="FFFFFF"/>
                  </a:solidFill>
                  <a:latin typeface="Tw Cen MT Condensed (Headings)"/>
                  <a:ea typeface="Tw Cen MT Condensed (Headings)"/>
                  <a:cs typeface="Tw Cen MT Condensed (Headings)"/>
                  <a:sym typeface="Tw Cen MT Condensed (Headings)"/>
                </a:defRPr>
              </a:pPr>
              <a:endParaRPr sz="1600">
                <a:latin typeface="+mn-lt"/>
              </a:endParaRPr>
            </a:p>
          </p:txBody>
        </p:sp>
        <p:sp>
          <p:nvSpPr>
            <p:cNvPr id="240" name="Months…"/>
            <p:cNvSpPr txBox="1"/>
            <p:nvPr/>
          </p:nvSpPr>
          <p:spPr>
            <a:xfrm>
              <a:off x="45717" y="56810"/>
              <a:ext cx="4787415" cy="5847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lgn="ctr" defTabSz="914400">
                <a:defRPr sz="1400">
                  <a:solidFill>
                    <a:srgbClr val="FFFFFF"/>
                  </a:solidFill>
                  <a:latin typeface="Tw Cen MT Condensed (Headings)"/>
                  <a:ea typeface="Tw Cen MT Condensed (Headings)"/>
                  <a:cs typeface="Tw Cen MT Condensed (Headings)"/>
                  <a:sym typeface="Tw Cen MT Condensed (Headings)"/>
                </a:defRPr>
              </a:pPr>
              <a:r>
                <a:rPr sz="1600" dirty="0">
                  <a:latin typeface="+mn-lt"/>
                </a:rPr>
                <a:t>Weeks</a:t>
              </a:r>
            </a:p>
            <a:p>
              <a:pPr algn="ctr" defTabSz="914400">
                <a:defRPr sz="1400">
                  <a:solidFill>
                    <a:srgbClr val="FFFFFF"/>
                  </a:solidFill>
                  <a:latin typeface="Tw Cen MT Condensed (Headings)"/>
                  <a:ea typeface="Tw Cen MT Condensed (Headings)"/>
                  <a:cs typeface="Tw Cen MT Condensed (Headings)"/>
                  <a:sym typeface="Tw Cen MT Condensed (Headings)"/>
                </a:defRPr>
              </a:pPr>
              <a:r>
                <a:rPr lang="en-US" sz="1600" dirty="0">
                  <a:latin typeface="+mn-lt"/>
                </a:rPr>
                <a:t>17</a:t>
              </a:r>
              <a:r>
                <a:rPr sz="1600" dirty="0">
                  <a:latin typeface="+mn-lt"/>
                </a:rPr>
                <a:t>-</a:t>
              </a:r>
              <a:r>
                <a:rPr lang="en-IN" sz="1600" dirty="0">
                  <a:latin typeface="+mn-lt"/>
                </a:rPr>
                <a:t>22</a:t>
              </a:r>
              <a:endParaRPr sz="1600" dirty="0">
                <a:latin typeface="+mn-lt"/>
              </a:endParaRPr>
            </a:p>
          </p:txBody>
        </p:sp>
      </p:grpSp>
      <p:sp>
        <p:nvSpPr>
          <p:cNvPr id="242" name="Rectangle 23"/>
          <p:cNvSpPr/>
          <p:nvPr/>
        </p:nvSpPr>
        <p:spPr>
          <a:xfrm>
            <a:off x="774550" y="3706767"/>
            <a:ext cx="10416190" cy="746589"/>
          </a:xfrm>
          <a:prstGeom prst="rect">
            <a:avLst/>
          </a:prstGeom>
          <a:solidFill>
            <a:srgbClr val="A6A6A6"/>
          </a:solidFill>
          <a:ln w="12700">
            <a:miter lim="400000"/>
          </a:ln>
        </p:spPr>
        <p:txBody>
          <a:bodyPr lIns="45718" tIns="45718" rIns="45718" bIns="45718" anchor="ctr"/>
          <a:lstStyle/>
          <a:p>
            <a:pPr defTabSz="914400">
              <a:defRPr sz="1400">
                <a:latin typeface="Tw Cen MT Condensed (Headings)"/>
                <a:ea typeface="Tw Cen MT Condensed (Headings)"/>
                <a:cs typeface="Tw Cen MT Condensed (Headings)"/>
                <a:sym typeface="Tw Cen MT Condensed (Headings)"/>
              </a:defRPr>
            </a:pPr>
            <a:endParaRPr sz="1600">
              <a:latin typeface="+mn-lt"/>
            </a:endParaRPr>
          </a:p>
        </p:txBody>
      </p:sp>
      <p:grpSp>
        <p:nvGrpSpPr>
          <p:cNvPr id="245" name="Rectangle 24"/>
          <p:cNvGrpSpPr/>
          <p:nvPr/>
        </p:nvGrpSpPr>
        <p:grpSpPr>
          <a:xfrm>
            <a:off x="774546" y="3713943"/>
            <a:ext cx="3604333" cy="739415"/>
            <a:chOff x="-2" y="-1"/>
            <a:chExt cx="3604332" cy="739414"/>
          </a:xfrm>
        </p:grpSpPr>
        <p:sp>
          <p:nvSpPr>
            <p:cNvPr id="243" name="Rectangle"/>
            <p:cNvSpPr/>
            <p:nvPr/>
          </p:nvSpPr>
          <p:spPr>
            <a:xfrm>
              <a:off x="-2" y="-1"/>
              <a:ext cx="3604332" cy="739414"/>
            </a:xfrm>
            <a:prstGeom prst="rect">
              <a:avLst/>
            </a:prstGeom>
            <a:solidFill>
              <a:srgbClr val="515151"/>
            </a:solidFill>
            <a:ln w="12700" cap="flat">
              <a:noFill/>
              <a:miter lim="400000"/>
            </a:ln>
            <a:effectLst/>
          </p:spPr>
          <p:txBody>
            <a:bodyPr wrap="square" lIns="45718" tIns="45718" rIns="45718" bIns="45718" numCol="1" anchor="ctr">
              <a:noAutofit/>
            </a:bodyPr>
            <a:lstStyle/>
            <a:p>
              <a:pPr algn="ctr" defTabSz="914400">
                <a:defRPr>
                  <a:latin typeface="+mn-lt"/>
                  <a:ea typeface="+mn-ea"/>
                  <a:cs typeface="+mn-cs"/>
                  <a:sym typeface="Calibri"/>
                </a:defRPr>
              </a:pPr>
              <a:endParaRPr sz="1600">
                <a:latin typeface="+mn-lt"/>
              </a:endParaRPr>
            </a:p>
          </p:txBody>
        </p:sp>
        <p:sp>
          <p:nvSpPr>
            <p:cNvPr id="244" name="UAT Release, Sign off &amp; Deployment"/>
            <p:cNvSpPr txBox="1"/>
            <p:nvPr/>
          </p:nvSpPr>
          <p:spPr>
            <a:xfrm>
              <a:off x="45717" y="200427"/>
              <a:ext cx="3512893" cy="3385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defTabSz="914400">
                <a:defRPr sz="1400" b="1">
                  <a:solidFill>
                    <a:srgbClr val="FFFFFF"/>
                  </a:solidFill>
                  <a:latin typeface="Tw Cen MT Condensed (Headings)"/>
                  <a:ea typeface="Tw Cen MT Condensed (Headings)"/>
                  <a:cs typeface="Tw Cen MT Condensed (Headings)"/>
                  <a:sym typeface="Tw Cen MT Condensed (Headings)"/>
                </a:defRPr>
              </a:lvl1pPr>
            </a:lstStyle>
            <a:p>
              <a:r>
                <a:rPr sz="1600" b="0">
                  <a:latin typeface="+mn-lt"/>
                </a:rPr>
                <a:t>UAT Release, Sign off &amp; Deployment</a:t>
              </a:r>
            </a:p>
          </p:txBody>
        </p:sp>
      </p:grpSp>
      <p:grpSp>
        <p:nvGrpSpPr>
          <p:cNvPr id="248" name="Rectangle 25"/>
          <p:cNvGrpSpPr/>
          <p:nvPr/>
        </p:nvGrpSpPr>
        <p:grpSpPr>
          <a:xfrm>
            <a:off x="10179417" y="3706762"/>
            <a:ext cx="1011325" cy="746596"/>
            <a:chOff x="-2" y="-1"/>
            <a:chExt cx="1011323" cy="746594"/>
          </a:xfrm>
        </p:grpSpPr>
        <p:sp>
          <p:nvSpPr>
            <p:cNvPr id="246" name="Rectangle"/>
            <p:cNvSpPr/>
            <p:nvPr/>
          </p:nvSpPr>
          <p:spPr>
            <a:xfrm>
              <a:off x="-2" y="-1"/>
              <a:ext cx="1011323" cy="746594"/>
            </a:xfrm>
            <a:prstGeom prst="rect">
              <a:avLst/>
            </a:prstGeom>
            <a:solidFill>
              <a:srgbClr val="4A452A"/>
            </a:solidFill>
            <a:ln w="12700" cap="flat">
              <a:noFill/>
              <a:miter lim="400000"/>
            </a:ln>
            <a:effectLst/>
          </p:spPr>
          <p:txBody>
            <a:bodyPr wrap="square" lIns="45718" tIns="45718" rIns="45718" bIns="45718" numCol="1" anchor="ctr">
              <a:noAutofit/>
            </a:bodyPr>
            <a:lstStyle/>
            <a:p>
              <a:pPr algn="ctr" defTabSz="914400">
                <a:defRPr sz="1400">
                  <a:solidFill>
                    <a:srgbClr val="FFFFFF"/>
                  </a:solidFill>
                  <a:latin typeface="Tw Cen MT Condensed (Headings)"/>
                  <a:ea typeface="Tw Cen MT Condensed (Headings)"/>
                  <a:cs typeface="Tw Cen MT Condensed (Headings)"/>
                  <a:sym typeface="Tw Cen MT Condensed (Headings)"/>
                </a:defRPr>
              </a:pPr>
              <a:endParaRPr sz="1600">
                <a:latin typeface="+mn-lt"/>
              </a:endParaRPr>
            </a:p>
          </p:txBody>
        </p:sp>
        <p:sp>
          <p:nvSpPr>
            <p:cNvPr id="247" name="Months…"/>
            <p:cNvSpPr txBox="1"/>
            <p:nvPr/>
          </p:nvSpPr>
          <p:spPr>
            <a:xfrm>
              <a:off x="45720" y="80908"/>
              <a:ext cx="919881" cy="5847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lgn="ctr" defTabSz="914400">
                <a:defRPr sz="1400">
                  <a:solidFill>
                    <a:srgbClr val="FFFFFF"/>
                  </a:solidFill>
                  <a:latin typeface="Tw Cen MT Condensed (Headings)"/>
                  <a:ea typeface="Tw Cen MT Condensed (Headings)"/>
                  <a:cs typeface="Tw Cen MT Condensed (Headings)"/>
                  <a:sym typeface="Tw Cen MT Condensed (Headings)"/>
                </a:defRPr>
              </a:pPr>
              <a:r>
                <a:rPr sz="1600" dirty="0">
                  <a:latin typeface="+mn-lt"/>
                </a:rPr>
                <a:t>Weeks</a:t>
              </a:r>
            </a:p>
            <a:p>
              <a:pPr algn="ctr" defTabSz="914400">
                <a:defRPr sz="1400">
                  <a:solidFill>
                    <a:srgbClr val="FFFFFF"/>
                  </a:solidFill>
                  <a:latin typeface="Tw Cen MT Condensed (Headings)"/>
                  <a:ea typeface="Tw Cen MT Condensed (Headings)"/>
                  <a:cs typeface="Tw Cen MT Condensed (Headings)"/>
                  <a:sym typeface="Tw Cen MT Condensed (Headings)"/>
                </a:defRPr>
              </a:pPr>
              <a:r>
                <a:rPr lang="en-IN" sz="1600" dirty="0">
                  <a:latin typeface="+mn-lt"/>
                </a:rPr>
                <a:t>23</a:t>
              </a:r>
              <a:r>
                <a:rPr sz="1600" dirty="0">
                  <a:latin typeface="+mn-lt"/>
                </a:rPr>
                <a:t>-</a:t>
              </a:r>
              <a:r>
                <a:rPr lang="en-IN" sz="1600" dirty="0">
                  <a:latin typeface="+mn-lt"/>
                </a:rPr>
                <a:t>24</a:t>
              </a:r>
              <a:endParaRPr sz="1600" dirty="0">
                <a:latin typeface="+mn-lt"/>
              </a:endParaRPr>
            </a:p>
          </p:txBody>
        </p:sp>
      </p:grpSp>
      <p:sp>
        <p:nvSpPr>
          <p:cNvPr id="26" name="The Big Idea">
            <a:extLst>
              <a:ext uri="{FF2B5EF4-FFF2-40B4-BE49-F238E27FC236}">
                <a16:creationId xmlns:a16="http://schemas.microsoft.com/office/drawing/2014/main" id="{6FE99564-7BA7-4D59-C798-4122A95C9685}"/>
              </a:ext>
            </a:extLst>
          </p:cNvPr>
          <p:cNvSpPr txBox="1"/>
          <p:nvPr/>
        </p:nvSpPr>
        <p:spPr>
          <a:xfrm>
            <a:off x="364988" y="884736"/>
            <a:ext cx="9588585" cy="52321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defRPr sz="4000" u="sng">
                <a:latin typeface="Century Gothic"/>
                <a:ea typeface="Century Gothic"/>
                <a:cs typeface="Century Gothic"/>
                <a:sym typeface="Century Gothic"/>
              </a:defRPr>
            </a:lvl1pPr>
          </a:lstStyle>
          <a:p>
            <a:pPr>
              <a:buClr>
                <a:srgbClr val="000000"/>
              </a:buClr>
              <a:buSzPts val="4000"/>
            </a:pPr>
            <a:r>
              <a:rPr lang="en-IN" sz="2800" dirty="0">
                <a:cs typeface="Arial"/>
                <a:sym typeface="Arial"/>
              </a:rPr>
              <a:t>Approximate Timeframe – Phase 3</a:t>
            </a:r>
            <a:endParaRPr sz="2800" dirty="0">
              <a:cs typeface="Arial"/>
              <a:sym typeface="Arial"/>
            </a:endParaRPr>
          </a:p>
        </p:txBody>
      </p:sp>
    </p:spTree>
    <p:extLst>
      <p:ext uri="{BB962C8B-B14F-4D97-AF65-F5344CB8AC3E}">
        <p14:creationId xmlns:p14="http://schemas.microsoft.com/office/powerpoint/2010/main" val="2671012228"/>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Google Shape;169;p10"/>
          <p:cNvSpPr txBox="1">
            <a:spLocks noGrp="1"/>
          </p:cNvSpPr>
          <p:nvPr>
            <p:ph type="sldNum" sz="quarter" idx="4294967295"/>
          </p:nvPr>
        </p:nvSpPr>
        <p:spPr>
          <a:xfrm>
            <a:off x="11323815" y="6414780"/>
            <a:ext cx="258583" cy="24826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lstStyle>
            <a:lvl1pPr defTabSz="914400"/>
          </a:lstStyle>
          <a:p>
            <a:fld id="{86CB4B4D-7CA3-9044-876B-883B54F8677D}" type="slidenum">
              <a:t>24</a:t>
            </a:fld>
            <a:endParaRPr/>
          </a:p>
        </p:txBody>
      </p:sp>
      <p:graphicFrame>
        <p:nvGraphicFramePr>
          <p:cNvPr id="251" name="Google Shape;170;p10"/>
          <p:cNvGraphicFramePr/>
          <p:nvPr>
            <p:extLst>
              <p:ext uri="{D42A27DB-BD31-4B8C-83A1-F6EECF244321}">
                <p14:modId xmlns:p14="http://schemas.microsoft.com/office/powerpoint/2010/main" val="1740486180"/>
              </p:ext>
            </p:extLst>
          </p:nvPr>
        </p:nvGraphicFramePr>
        <p:xfrm>
          <a:off x="2336870" y="2102596"/>
          <a:ext cx="6602780" cy="2225100"/>
        </p:xfrm>
        <a:graphic>
          <a:graphicData uri="http://schemas.openxmlformats.org/drawingml/2006/table">
            <a:tbl>
              <a:tblPr firstRow="1" bandRow="1">
                <a:tableStyleId>{C7B018BB-80A7-4F77-B60F-C8B233D01FF8}</a:tableStyleId>
              </a:tblPr>
              <a:tblGrid>
                <a:gridCol w="4021234">
                  <a:extLst>
                    <a:ext uri="{9D8B030D-6E8A-4147-A177-3AD203B41FA5}">
                      <a16:colId xmlns:a16="http://schemas.microsoft.com/office/drawing/2014/main" val="20000"/>
                    </a:ext>
                  </a:extLst>
                </a:gridCol>
                <a:gridCol w="2581546">
                  <a:extLst>
                    <a:ext uri="{9D8B030D-6E8A-4147-A177-3AD203B41FA5}">
                      <a16:colId xmlns:a16="http://schemas.microsoft.com/office/drawing/2014/main" val="20001"/>
                    </a:ext>
                  </a:extLst>
                </a:gridCol>
              </a:tblGrid>
              <a:tr h="370850">
                <a:tc>
                  <a:txBody>
                    <a:bodyPr/>
                    <a:lstStyle/>
                    <a:p>
                      <a:pPr algn="l" rtl="0" fontAlgn="t">
                        <a:spcBef>
                          <a:spcPts val="0"/>
                        </a:spcBef>
                        <a:spcAft>
                          <a:spcPts val="0"/>
                        </a:spcAft>
                      </a:pPr>
                      <a:r>
                        <a:rPr lang="en-IN" sz="1600" b="0" i="0" u="none" strike="noStrike">
                          <a:solidFill>
                            <a:srgbClr val="000000"/>
                          </a:solidFill>
                          <a:effectLst/>
                          <a:latin typeface="Calibri" panose="020F0502020204030204" pitchFamily="34" charset="0"/>
                        </a:rPr>
                        <a:t>Description</a:t>
                      </a:r>
                      <a:endParaRPr lang="en-IN">
                        <a:effectLst/>
                      </a:endParaRPr>
                    </a:p>
                  </a:txBody>
                  <a:tcPr marL="38100" marR="38100" marT="38100" marB="38100"/>
                </a:tc>
                <a:tc>
                  <a:txBody>
                    <a:bodyPr/>
                    <a:lstStyle/>
                    <a:p>
                      <a:pPr algn="l" rtl="0" fontAlgn="t">
                        <a:spcBef>
                          <a:spcPts val="0"/>
                        </a:spcBef>
                        <a:spcAft>
                          <a:spcPts val="0"/>
                        </a:spcAft>
                      </a:pPr>
                      <a:r>
                        <a:rPr lang="en-IN" sz="1600" b="0" i="0" u="none" strike="noStrike">
                          <a:solidFill>
                            <a:srgbClr val="000000"/>
                          </a:solidFill>
                          <a:effectLst/>
                          <a:latin typeface="Calibri" panose="020F0502020204030204" pitchFamily="34" charset="0"/>
                        </a:rPr>
                        <a:t>Cost(RM)</a:t>
                      </a:r>
                      <a:endParaRPr lang="en-IN">
                        <a:effectLst/>
                      </a:endParaRPr>
                    </a:p>
                  </a:txBody>
                  <a:tcPr marL="38100" marR="38100" marT="38100" marB="38100"/>
                </a:tc>
                <a:extLst>
                  <a:ext uri="{0D108BD9-81ED-4DB2-BD59-A6C34878D82A}">
                    <a16:rowId xmlns:a16="http://schemas.microsoft.com/office/drawing/2014/main" val="10000"/>
                  </a:ext>
                </a:extLst>
              </a:tr>
              <a:tr h="370850">
                <a:tc>
                  <a:txBody>
                    <a:bodyPr/>
                    <a:lstStyle/>
                    <a:p>
                      <a:pPr algn="l" rtl="0" fontAlgn="t">
                        <a:spcBef>
                          <a:spcPts val="0"/>
                        </a:spcBef>
                        <a:spcAft>
                          <a:spcPts val="0"/>
                        </a:spcAft>
                      </a:pPr>
                      <a:r>
                        <a:rPr lang="en-IN" sz="1600" b="0" i="0" u="none" strike="noStrike" dirty="0">
                          <a:solidFill>
                            <a:schemeClr val="tx1"/>
                          </a:solidFill>
                          <a:effectLst/>
                          <a:latin typeface="Calibri" panose="020F0502020204030204" pitchFamily="34" charset="0"/>
                        </a:rPr>
                        <a:t>Corporate Website</a:t>
                      </a:r>
                      <a:endParaRPr lang="en-IN" dirty="0">
                        <a:solidFill>
                          <a:schemeClr val="tx1"/>
                        </a:solidFill>
                        <a:effectLst/>
                      </a:endParaRPr>
                    </a:p>
                  </a:txBody>
                  <a:tcPr marL="38100" marR="38100" marT="38100" marB="38100" anchor="ctr"/>
                </a:tc>
                <a:tc>
                  <a:txBody>
                    <a:bodyPr/>
                    <a:lstStyle/>
                    <a:p>
                      <a:pPr algn="l" rtl="0" fontAlgn="ctr">
                        <a:spcBef>
                          <a:spcPts val="0"/>
                        </a:spcBef>
                        <a:spcAft>
                          <a:spcPts val="0"/>
                        </a:spcAft>
                      </a:pPr>
                      <a:r>
                        <a:rPr lang="en-IN" sz="1600" b="0" i="0" u="none" strike="noStrike">
                          <a:solidFill>
                            <a:schemeClr val="tx1"/>
                          </a:solidFill>
                          <a:effectLst/>
                          <a:latin typeface="Calibri" panose="020F0502020204030204" pitchFamily="34" charset="0"/>
                        </a:rPr>
                        <a:t>16,000</a:t>
                      </a:r>
                      <a:endParaRPr lang="en-IN">
                        <a:solidFill>
                          <a:schemeClr val="tx1"/>
                        </a:solidFill>
                        <a:effectLst/>
                      </a:endParaRPr>
                    </a:p>
                  </a:txBody>
                  <a:tcPr marL="38100" marR="38100" marT="38100" marB="38100" anchor="ctr"/>
                </a:tc>
                <a:extLst>
                  <a:ext uri="{0D108BD9-81ED-4DB2-BD59-A6C34878D82A}">
                    <a16:rowId xmlns:a16="http://schemas.microsoft.com/office/drawing/2014/main" val="10001"/>
                  </a:ext>
                </a:extLst>
              </a:tr>
              <a:tr h="741700">
                <a:tc>
                  <a:txBody>
                    <a:bodyPr/>
                    <a:lstStyle/>
                    <a:p>
                      <a:pPr algn="l" rtl="0" fontAlgn="t">
                        <a:spcBef>
                          <a:spcPts val="0"/>
                        </a:spcBef>
                        <a:spcAft>
                          <a:spcPts val="0"/>
                        </a:spcAft>
                      </a:pPr>
                      <a:r>
                        <a:rPr lang="en-US" sz="1600" b="0" i="0" u="none" strike="noStrike" dirty="0">
                          <a:solidFill>
                            <a:schemeClr val="tx1"/>
                          </a:solidFill>
                          <a:effectLst/>
                          <a:latin typeface="Calibri" panose="020F0502020204030204" pitchFamily="34" charset="0"/>
                        </a:rPr>
                        <a:t>Ecommerce Portal</a:t>
                      </a:r>
                      <a:endParaRPr lang="en-US" dirty="0">
                        <a:solidFill>
                          <a:schemeClr val="tx1"/>
                        </a:solidFill>
                        <a:effectLst/>
                      </a:endParaRPr>
                    </a:p>
                    <a:p>
                      <a:pPr algn="l" rtl="0" fontAlgn="t">
                        <a:spcBef>
                          <a:spcPts val="0"/>
                        </a:spcBef>
                        <a:spcAft>
                          <a:spcPts val="0"/>
                        </a:spcAft>
                      </a:pPr>
                      <a:r>
                        <a:rPr lang="en-US" sz="1600" b="0" i="0" u="none" strike="noStrike" dirty="0">
                          <a:solidFill>
                            <a:schemeClr val="tx1"/>
                          </a:solidFill>
                          <a:effectLst/>
                          <a:latin typeface="Calibri" panose="020F0502020204030204" pitchFamily="34" charset="0"/>
                        </a:rPr>
                        <a:t>Admin Backend System</a:t>
                      </a:r>
                      <a:endParaRPr lang="en-US" dirty="0">
                        <a:solidFill>
                          <a:schemeClr val="tx1"/>
                        </a:solidFill>
                        <a:effectLst/>
                      </a:endParaRPr>
                    </a:p>
                  </a:txBody>
                  <a:tcPr marL="38100" marR="38100" marT="38100" marB="38100" anchor="ctr"/>
                </a:tc>
                <a:tc>
                  <a:txBody>
                    <a:bodyPr/>
                    <a:lstStyle/>
                    <a:p>
                      <a:pPr algn="l" rtl="0" fontAlgn="ctr">
                        <a:spcBef>
                          <a:spcPts val="0"/>
                        </a:spcBef>
                        <a:spcAft>
                          <a:spcPts val="0"/>
                        </a:spcAft>
                      </a:pPr>
                      <a:r>
                        <a:rPr lang="en-IN" sz="1600" b="0" i="0" u="none" strike="noStrike">
                          <a:solidFill>
                            <a:schemeClr val="tx1"/>
                          </a:solidFill>
                          <a:effectLst/>
                          <a:latin typeface="Calibri" panose="020F0502020204030204" pitchFamily="34" charset="0"/>
                        </a:rPr>
                        <a:t>42,000</a:t>
                      </a:r>
                      <a:endParaRPr lang="en-IN">
                        <a:solidFill>
                          <a:schemeClr val="tx1"/>
                        </a:solidFill>
                        <a:effectLst/>
                      </a:endParaRPr>
                    </a:p>
                  </a:txBody>
                  <a:tcPr marL="38100" marR="38100" marT="38100" marB="38100" anchor="ctr"/>
                </a:tc>
                <a:extLst>
                  <a:ext uri="{0D108BD9-81ED-4DB2-BD59-A6C34878D82A}">
                    <a16:rowId xmlns:a16="http://schemas.microsoft.com/office/drawing/2014/main" val="10002"/>
                  </a:ext>
                </a:extLst>
              </a:tr>
              <a:tr h="370850">
                <a:tc>
                  <a:txBody>
                    <a:bodyPr/>
                    <a:lstStyle/>
                    <a:p>
                      <a:pPr algn="l" rtl="0" fontAlgn="t">
                        <a:spcBef>
                          <a:spcPts val="0"/>
                        </a:spcBef>
                        <a:spcAft>
                          <a:spcPts val="0"/>
                        </a:spcAft>
                      </a:pPr>
                      <a:r>
                        <a:rPr lang="en-US" sz="1600" b="0" i="0" u="none" strike="noStrike" dirty="0">
                          <a:solidFill>
                            <a:schemeClr val="tx1"/>
                          </a:solidFill>
                          <a:effectLst/>
                          <a:latin typeface="Calibri" panose="020F0502020204030204" pitchFamily="34" charset="0"/>
                        </a:rPr>
                        <a:t>Mobile App for Customer (EV charging App)</a:t>
                      </a:r>
                      <a:endParaRPr lang="en-US" dirty="0">
                        <a:solidFill>
                          <a:schemeClr val="tx1"/>
                        </a:solidFill>
                        <a:effectLst/>
                      </a:endParaRPr>
                    </a:p>
                  </a:txBody>
                  <a:tcPr marL="38100" marR="38100" marT="38100" marB="38100" anchor="ctr"/>
                </a:tc>
                <a:tc>
                  <a:txBody>
                    <a:bodyPr/>
                    <a:lstStyle/>
                    <a:p>
                      <a:pPr algn="l" rtl="0" fontAlgn="ctr">
                        <a:spcBef>
                          <a:spcPts val="0"/>
                        </a:spcBef>
                        <a:spcAft>
                          <a:spcPts val="0"/>
                        </a:spcAft>
                      </a:pPr>
                      <a:r>
                        <a:rPr lang="en-IN" sz="1600" b="0" i="0" u="none" strike="noStrike" dirty="0">
                          <a:solidFill>
                            <a:schemeClr val="tx1"/>
                          </a:solidFill>
                          <a:effectLst/>
                          <a:latin typeface="Calibri" panose="020F0502020204030204" pitchFamily="34" charset="0"/>
                        </a:rPr>
                        <a:t>52,000</a:t>
                      </a:r>
                      <a:endParaRPr lang="en-IN" dirty="0">
                        <a:solidFill>
                          <a:schemeClr val="tx1"/>
                        </a:solidFill>
                        <a:effectLst/>
                      </a:endParaRPr>
                    </a:p>
                  </a:txBody>
                  <a:tcPr marL="38100" marR="38100" marT="38100" marB="38100" anchor="ctr"/>
                </a:tc>
                <a:extLst>
                  <a:ext uri="{0D108BD9-81ED-4DB2-BD59-A6C34878D82A}">
                    <a16:rowId xmlns:a16="http://schemas.microsoft.com/office/drawing/2014/main" val="1020317545"/>
                  </a:ext>
                </a:extLst>
              </a:tr>
              <a:tr h="370850">
                <a:tc>
                  <a:txBody>
                    <a:bodyPr/>
                    <a:lstStyle/>
                    <a:p>
                      <a:pPr algn="r" rtl="0" fontAlgn="t">
                        <a:spcBef>
                          <a:spcPts val="0"/>
                        </a:spcBef>
                        <a:spcAft>
                          <a:spcPts val="0"/>
                        </a:spcAft>
                      </a:pPr>
                      <a:r>
                        <a:rPr lang="en-IN" sz="1600" b="1" i="0" u="none" strike="noStrike" dirty="0">
                          <a:solidFill>
                            <a:schemeClr val="tx1"/>
                          </a:solidFill>
                          <a:effectLst/>
                          <a:latin typeface="Calibri" panose="020F0502020204030204" pitchFamily="34" charset="0"/>
                        </a:rPr>
                        <a:t>Total</a:t>
                      </a:r>
                      <a:endParaRPr lang="en-IN" b="1" dirty="0">
                        <a:solidFill>
                          <a:schemeClr val="tx1"/>
                        </a:solidFill>
                        <a:effectLst/>
                      </a:endParaRPr>
                    </a:p>
                  </a:txBody>
                  <a:tcPr marL="38100" marR="38100" marT="38100" marB="38100" anchor="ctr"/>
                </a:tc>
                <a:tc>
                  <a:txBody>
                    <a:bodyPr/>
                    <a:lstStyle/>
                    <a:p>
                      <a:pPr algn="l" rtl="0" fontAlgn="ctr">
                        <a:spcBef>
                          <a:spcPts val="0"/>
                        </a:spcBef>
                        <a:spcAft>
                          <a:spcPts val="0"/>
                        </a:spcAft>
                      </a:pPr>
                      <a:r>
                        <a:rPr lang="en-IN" sz="1600" b="1" i="0" u="none" strike="noStrike" dirty="0">
                          <a:solidFill>
                            <a:schemeClr val="tx1"/>
                          </a:solidFill>
                          <a:effectLst/>
                          <a:latin typeface="Calibri" panose="020F0502020204030204" pitchFamily="34" charset="0"/>
                        </a:rPr>
                        <a:t>110,000</a:t>
                      </a:r>
                      <a:endParaRPr lang="en-IN" b="1" dirty="0">
                        <a:solidFill>
                          <a:schemeClr val="tx1"/>
                        </a:solidFill>
                        <a:effectLst/>
                      </a:endParaRPr>
                    </a:p>
                  </a:txBody>
                  <a:tcPr marL="38100" marR="38100" marT="38100" marB="38100" anchor="ctr"/>
                </a:tc>
                <a:extLst>
                  <a:ext uri="{0D108BD9-81ED-4DB2-BD59-A6C34878D82A}">
                    <a16:rowId xmlns:a16="http://schemas.microsoft.com/office/drawing/2014/main" val="424735225"/>
                  </a:ext>
                </a:extLst>
              </a:tr>
            </a:tbl>
          </a:graphicData>
        </a:graphic>
      </p:graphicFrame>
      <p:sp>
        <p:nvSpPr>
          <p:cNvPr id="5" name="The Big Idea">
            <a:extLst>
              <a:ext uri="{FF2B5EF4-FFF2-40B4-BE49-F238E27FC236}">
                <a16:creationId xmlns:a16="http://schemas.microsoft.com/office/drawing/2014/main" id="{F8998859-849B-F4E3-2266-649CE5CEE5BC}"/>
              </a:ext>
            </a:extLst>
          </p:cNvPr>
          <p:cNvSpPr txBox="1"/>
          <p:nvPr/>
        </p:nvSpPr>
        <p:spPr>
          <a:xfrm>
            <a:off x="364988" y="884736"/>
            <a:ext cx="9588585" cy="52321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defRPr sz="4000" u="sng">
                <a:latin typeface="Century Gothic"/>
                <a:ea typeface="Century Gothic"/>
                <a:cs typeface="Century Gothic"/>
                <a:sym typeface="Century Gothic"/>
              </a:defRPr>
            </a:lvl1pPr>
          </a:lstStyle>
          <a:p>
            <a:pPr>
              <a:buClr>
                <a:srgbClr val="000000"/>
              </a:buClr>
              <a:buSzPts val="4000"/>
            </a:pPr>
            <a:r>
              <a:rPr lang="en-IN" sz="2800" dirty="0">
                <a:cs typeface="Arial"/>
                <a:sym typeface="Arial"/>
              </a:rPr>
              <a:t>Cost</a:t>
            </a:r>
            <a:endParaRPr sz="2800" dirty="0">
              <a:cs typeface="Arial"/>
              <a:sym typeface="Arial"/>
            </a:endParaRPr>
          </a:p>
        </p:txBody>
      </p:sp>
    </p:spTree>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4" name="Picture 10" descr="Picture 10"/>
          <p:cNvPicPr>
            <a:picLocks noChangeAspect="1"/>
          </p:cNvPicPr>
          <p:nvPr/>
        </p:nvPicPr>
        <p:blipFill>
          <a:blip r:embed="rId2"/>
          <a:stretch>
            <a:fillRect/>
          </a:stretch>
        </p:blipFill>
        <p:spPr>
          <a:xfrm>
            <a:off x="5211671" y="1119842"/>
            <a:ext cx="5888647" cy="4163267"/>
          </a:xfrm>
          <a:prstGeom prst="rect">
            <a:avLst/>
          </a:prstGeom>
          <a:ln w="12700">
            <a:miter lim="400000"/>
          </a:ln>
        </p:spPr>
      </p:pic>
      <p:sp>
        <p:nvSpPr>
          <p:cNvPr id="265" name="Text Placeholder 3"/>
          <p:cNvSpPr txBox="1">
            <a:spLocks noGrp="1"/>
          </p:cNvSpPr>
          <p:nvPr>
            <p:ph type="body" sz="half" idx="4294967295"/>
          </p:nvPr>
        </p:nvSpPr>
        <p:spPr>
          <a:xfrm>
            <a:off x="641790" y="1735498"/>
            <a:ext cx="4011091" cy="3989893"/>
          </a:xfrm>
          <a:prstGeom prst="rect">
            <a:avLst/>
          </a:prstGeom>
        </p:spPr>
        <p:txBody>
          <a:bodyPr lIns="45719" tIns="45719" rIns="45719" bIns="45719">
            <a:noAutofit/>
          </a:bodyPr>
          <a:lstStyle/>
          <a:p>
            <a:pPr marL="228600" indent="-228600">
              <a:lnSpc>
                <a:spcPct val="90000"/>
              </a:lnSpc>
              <a:spcBef>
                <a:spcPts val="1000"/>
              </a:spcBef>
              <a:defRPr sz="1600">
                <a:latin typeface="Calibri Light"/>
                <a:ea typeface="Calibri Light"/>
                <a:cs typeface="Calibri Light"/>
                <a:sym typeface="Calibri Light"/>
              </a:defRPr>
            </a:pPr>
            <a:r>
              <a:rPr sz="1600" dirty="0">
                <a:latin typeface="Calibri (Body)"/>
                <a:sym typeface="Helvetica"/>
              </a:rPr>
              <a:t>Ticketing system helps your customers to engage with you on their own terms.</a:t>
            </a:r>
          </a:p>
          <a:p>
            <a:pPr marL="228600" indent="-228600">
              <a:lnSpc>
                <a:spcPct val="90000"/>
              </a:lnSpc>
              <a:spcBef>
                <a:spcPts val="1000"/>
              </a:spcBef>
              <a:defRPr sz="1600">
                <a:latin typeface="Calibri Light"/>
                <a:ea typeface="Calibri Light"/>
                <a:cs typeface="Calibri Light"/>
                <a:sym typeface="Calibri Light"/>
              </a:defRPr>
            </a:pPr>
            <a:r>
              <a:rPr sz="1600" dirty="0">
                <a:latin typeface="Calibri (Body)"/>
                <a:sym typeface="Helvetica"/>
              </a:rPr>
              <a:t>Ticketing system handles context of what issue the customer is facing, along with other details like category, priority, etc. </a:t>
            </a:r>
          </a:p>
          <a:p>
            <a:pPr marL="228600" indent="-228600">
              <a:lnSpc>
                <a:spcPct val="90000"/>
              </a:lnSpc>
              <a:spcBef>
                <a:spcPts val="1000"/>
              </a:spcBef>
              <a:defRPr sz="1600">
                <a:latin typeface="Calibri Light"/>
                <a:ea typeface="Calibri Light"/>
                <a:cs typeface="Calibri Light"/>
                <a:sym typeface="Calibri Light"/>
              </a:defRPr>
            </a:pPr>
            <a:r>
              <a:rPr sz="1600" dirty="0">
                <a:latin typeface="Calibri (Body)"/>
                <a:sym typeface="Helvetica"/>
              </a:rPr>
              <a:t>Ticket system also helps you to grow with your customers support.</a:t>
            </a:r>
          </a:p>
          <a:p>
            <a:pPr marL="685800" lvl="2" indent="-228600">
              <a:lnSpc>
                <a:spcPct val="90000"/>
              </a:lnSpc>
              <a:spcBef>
                <a:spcPts val="1000"/>
              </a:spcBef>
              <a:defRPr sz="1400">
                <a:latin typeface="Calibri Light"/>
                <a:ea typeface="Calibri Light"/>
                <a:cs typeface="Calibri Light"/>
                <a:sym typeface="Calibri Light"/>
              </a:defRPr>
            </a:pPr>
            <a:r>
              <a:rPr sz="1600" dirty="0">
                <a:latin typeface="Calibri (Body)"/>
                <a:sym typeface="Helvetica"/>
              </a:rPr>
              <a:t>Customers can submit for warranty, upload picture.</a:t>
            </a:r>
          </a:p>
          <a:p>
            <a:pPr marL="685800" lvl="2" indent="-228600">
              <a:lnSpc>
                <a:spcPct val="90000"/>
              </a:lnSpc>
              <a:spcBef>
                <a:spcPts val="1000"/>
              </a:spcBef>
              <a:defRPr sz="1400">
                <a:latin typeface="Calibri Light"/>
                <a:ea typeface="Calibri Light"/>
                <a:cs typeface="Calibri Light"/>
                <a:sym typeface="Calibri Light"/>
              </a:defRPr>
            </a:pPr>
            <a:r>
              <a:rPr sz="1600" dirty="0">
                <a:latin typeface="Calibri (Body)"/>
                <a:sym typeface="Helvetica"/>
              </a:rPr>
              <a:t>Submit any complaint for support needed.</a:t>
            </a:r>
          </a:p>
          <a:p>
            <a:pPr marL="685800" lvl="2" indent="-228600">
              <a:lnSpc>
                <a:spcPct val="90000"/>
              </a:lnSpc>
              <a:spcBef>
                <a:spcPts val="1000"/>
              </a:spcBef>
              <a:defRPr sz="1400">
                <a:latin typeface="Calibri Light"/>
                <a:ea typeface="Calibri Light"/>
                <a:cs typeface="Calibri Light"/>
                <a:sym typeface="Calibri Light"/>
              </a:defRPr>
            </a:pPr>
            <a:r>
              <a:rPr sz="1600" dirty="0">
                <a:latin typeface="Calibri (Body)"/>
                <a:sym typeface="Helvetica"/>
              </a:rPr>
              <a:t>Reply mail needs to send to customers.</a:t>
            </a:r>
          </a:p>
          <a:p>
            <a:pPr marL="685800" lvl="2" indent="-228600">
              <a:lnSpc>
                <a:spcPct val="90000"/>
              </a:lnSpc>
              <a:spcBef>
                <a:spcPts val="1000"/>
              </a:spcBef>
              <a:defRPr sz="1400">
                <a:latin typeface="Calibri Light"/>
                <a:ea typeface="Calibri Light"/>
                <a:cs typeface="Calibri Light"/>
                <a:sym typeface="Calibri Light"/>
              </a:defRPr>
            </a:pPr>
            <a:r>
              <a:rPr sz="1600" dirty="0">
                <a:latin typeface="Calibri (Body)"/>
                <a:sym typeface="Helvetica"/>
              </a:rPr>
              <a:t>Customer can choose preferred contact channel like email or call or chat via helpline, that will remark to ticket team.</a:t>
            </a:r>
          </a:p>
        </p:txBody>
      </p:sp>
      <p:sp>
        <p:nvSpPr>
          <p:cNvPr id="266" name="Rectangle 3"/>
          <p:cNvSpPr txBox="1"/>
          <p:nvPr/>
        </p:nvSpPr>
        <p:spPr>
          <a:xfrm>
            <a:off x="396241" y="765901"/>
            <a:ext cx="2921630" cy="5232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u="sng">
                <a:latin typeface="+mn-lt"/>
                <a:ea typeface="+mn-ea"/>
                <a:cs typeface="+mn-cs"/>
                <a:sym typeface="Calibri"/>
              </a:defRPr>
            </a:lvl1pPr>
          </a:lstStyle>
          <a:p>
            <a:pPr>
              <a:buClr>
                <a:srgbClr val="000000"/>
              </a:buClr>
              <a:buSzPts val="4000"/>
            </a:pPr>
            <a:r>
              <a:rPr lang="en-IN" sz="2800" dirty="0">
                <a:latin typeface="Century Gothic"/>
                <a:cs typeface="Arial"/>
                <a:sym typeface="Helvetica"/>
              </a:rPr>
              <a:t>Ticketing System</a:t>
            </a:r>
          </a:p>
        </p:txBody>
      </p:sp>
    </p:spTree>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 name="Picture 6" descr="Picture 6"/>
          <p:cNvPicPr>
            <a:picLocks noChangeAspect="1"/>
          </p:cNvPicPr>
          <p:nvPr/>
        </p:nvPicPr>
        <p:blipFill>
          <a:blip r:embed="rId2"/>
          <a:stretch>
            <a:fillRect/>
          </a:stretch>
        </p:blipFill>
        <p:spPr>
          <a:xfrm>
            <a:off x="6588198" y="1920337"/>
            <a:ext cx="5445184" cy="3202167"/>
          </a:xfrm>
          <a:prstGeom prst="rect">
            <a:avLst/>
          </a:prstGeom>
          <a:ln w="12700">
            <a:miter lim="400000"/>
          </a:ln>
        </p:spPr>
      </p:pic>
      <p:sp>
        <p:nvSpPr>
          <p:cNvPr id="269" name="Text Placeholder 3"/>
          <p:cNvSpPr txBox="1">
            <a:spLocks noGrp="1"/>
          </p:cNvSpPr>
          <p:nvPr>
            <p:ph type="body" sz="half" idx="4294967295"/>
          </p:nvPr>
        </p:nvSpPr>
        <p:spPr>
          <a:xfrm>
            <a:off x="609598" y="1767610"/>
            <a:ext cx="5361995" cy="3749963"/>
          </a:xfrm>
          <a:prstGeom prst="rect">
            <a:avLst/>
          </a:prstGeom>
        </p:spPr>
        <p:txBody>
          <a:bodyPr lIns="45719" tIns="45719" rIns="45719" bIns="45719">
            <a:normAutofit/>
          </a:bodyPr>
          <a:lstStyle/>
          <a:p>
            <a:pPr indent="-228600">
              <a:lnSpc>
                <a:spcPct val="90000"/>
              </a:lnSpc>
              <a:spcBef>
                <a:spcPts val="1000"/>
              </a:spcBef>
              <a:defRPr sz="1600">
                <a:latin typeface="Calibri Light"/>
                <a:ea typeface="Calibri Light"/>
                <a:cs typeface="Calibri Light"/>
                <a:sym typeface="Calibri Light"/>
              </a:defRPr>
            </a:pPr>
            <a:r>
              <a:rPr sz="1600" dirty="0">
                <a:latin typeface="Calibri (Body)"/>
                <a:cs typeface="Calibri Light"/>
              </a:rPr>
              <a:t>Multichannel Ticketing - This is a system that allows customer support through multiple platforms.</a:t>
            </a:r>
          </a:p>
          <a:p>
            <a:pPr indent="-228600">
              <a:lnSpc>
                <a:spcPct val="90000"/>
              </a:lnSpc>
              <a:spcBef>
                <a:spcPts val="1000"/>
              </a:spcBef>
              <a:defRPr sz="1600">
                <a:latin typeface="Calibri Light"/>
                <a:ea typeface="Calibri Light"/>
                <a:cs typeface="Calibri Light"/>
                <a:sym typeface="Calibri Light"/>
              </a:defRPr>
            </a:pPr>
            <a:r>
              <a:rPr sz="1600" dirty="0">
                <a:latin typeface="Calibri (Body)"/>
                <a:cs typeface="Calibri Light"/>
              </a:rPr>
              <a:t>Customization - Businesses should be keen to provide services that match their themes and brand voice since this is what the customers expect.</a:t>
            </a:r>
          </a:p>
          <a:p>
            <a:pPr indent="-228600">
              <a:lnSpc>
                <a:spcPct val="90000"/>
              </a:lnSpc>
              <a:spcBef>
                <a:spcPts val="1000"/>
              </a:spcBef>
              <a:defRPr sz="1600">
                <a:latin typeface="Calibri Light"/>
                <a:ea typeface="Calibri Light"/>
                <a:cs typeface="Calibri Light"/>
                <a:sym typeface="Calibri Light"/>
              </a:defRPr>
            </a:pPr>
            <a:r>
              <a:rPr sz="1600" dirty="0">
                <a:latin typeface="Calibri (Body)"/>
                <a:cs typeface="Calibri Light"/>
              </a:rPr>
              <a:t>Automation - An automated system is effective because it reduces costs and time. It is effective and generally provides a good quality help desk</a:t>
            </a:r>
          </a:p>
          <a:p>
            <a:pPr indent="-228600">
              <a:lnSpc>
                <a:spcPct val="90000"/>
              </a:lnSpc>
              <a:spcBef>
                <a:spcPts val="1000"/>
              </a:spcBef>
              <a:defRPr sz="1600">
                <a:latin typeface="Calibri Light"/>
                <a:ea typeface="Calibri Light"/>
                <a:cs typeface="Calibri Light"/>
                <a:sym typeface="Calibri Light"/>
              </a:defRPr>
            </a:pPr>
            <a:r>
              <a:rPr sz="1600" dirty="0">
                <a:latin typeface="Calibri (Body)"/>
                <a:cs typeface="Calibri Light"/>
              </a:rPr>
              <a:t>Self Service - A good help desk provides answers to queries before they are even asked. Sections like blogs, informatics, and FAQs (frequently asked questions) are essential to any ticketing software.</a:t>
            </a:r>
          </a:p>
        </p:txBody>
      </p:sp>
      <p:sp>
        <p:nvSpPr>
          <p:cNvPr id="270" name="Rectangle 3"/>
          <p:cNvSpPr txBox="1"/>
          <p:nvPr/>
        </p:nvSpPr>
        <p:spPr>
          <a:xfrm>
            <a:off x="396241" y="765901"/>
            <a:ext cx="4955840" cy="5232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u="sng">
                <a:latin typeface="+mn-lt"/>
                <a:ea typeface="+mn-ea"/>
                <a:cs typeface="+mn-cs"/>
                <a:sym typeface="Calibri"/>
              </a:defRPr>
            </a:lvl1pPr>
          </a:lstStyle>
          <a:p>
            <a:pPr>
              <a:buClr>
                <a:srgbClr val="000000"/>
              </a:buClr>
              <a:buSzPts val="4000"/>
            </a:pPr>
            <a:r>
              <a:rPr lang="en-IN" sz="2800" dirty="0">
                <a:latin typeface="Century Gothic"/>
                <a:cs typeface="Arial"/>
                <a:sym typeface="Helvetica"/>
              </a:rPr>
              <a:t>Features of Ticketing System</a:t>
            </a:r>
            <a:endParaRPr sz="2800" dirty="0">
              <a:latin typeface="Century Gothic"/>
              <a:cs typeface="Arial"/>
              <a:sym typeface="Helvetica"/>
            </a:endParaRPr>
          </a:p>
        </p:txBody>
      </p:sp>
    </p:spTree>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lide Number Placeholder 19"/>
          <p:cNvSpPr txBox="1">
            <a:spLocks noGrp="1"/>
          </p:cNvSpPr>
          <p:nvPr>
            <p:ph type="sldNum" sz="quarter" idx="4294967295"/>
          </p:nvPr>
        </p:nvSpPr>
        <p:spPr>
          <a:xfrm>
            <a:off x="11323776" y="6414761"/>
            <a:ext cx="258620" cy="24830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sp>
        <p:nvSpPr>
          <p:cNvPr id="256" name="Rectangle 6"/>
          <p:cNvSpPr txBox="1"/>
          <p:nvPr/>
        </p:nvSpPr>
        <p:spPr>
          <a:xfrm>
            <a:off x="1054248" y="1734003"/>
            <a:ext cx="10316586" cy="18158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285750" indent="-285750">
              <a:buSzPct val="100000"/>
              <a:buFont typeface="Arial"/>
              <a:buChar char="•"/>
              <a:defRPr>
                <a:latin typeface="+mn-lt"/>
                <a:ea typeface="+mn-ea"/>
                <a:cs typeface="+mn-cs"/>
                <a:sym typeface="Calibri"/>
              </a:defRPr>
            </a:pPr>
            <a:r>
              <a:rPr sz="1600" dirty="0"/>
              <a:t>The project will be hosted in client provided server after the UAT.</a:t>
            </a:r>
          </a:p>
          <a:p>
            <a:pPr marL="285750" indent="-285750">
              <a:buSzPct val="100000"/>
              <a:buFont typeface="Arial"/>
              <a:buChar char="•"/>
              <a:defRPr>
                <a:latin typeface="+mn-lt"/>
                <a:ea typeface="+mn-ea"/>
                <a:cs typeface="+mn-cs"/>
                <a:sym typeface="Calibri"/>
              </a:defRPr>
            </a:pPr>
            <a:r>
              <a:rPr sz="1600" dirty="0"/>
              <a:t>The estimate covers the efforts for developing functionalities mentioned in Work Breakdown Structure section.</a:t>
            </a:r>
          </a:p>
          <a:p>
            <a:pPr marL="285750" indent="-285750">
              <a:buSzPct val="100000"/>
              <a:buFont typeface="Arial"/>
              <a:buChar char="•"/>
              <a:defRPr>
                <a:latin typeface="+mn-lt"/>
                <a:ea typeface="+mn-ea"/>
                <a:cs typeface="+mn-cs"/>
                <a:sym typeface="Calibri"/>
              </a:defRPr>
            </a:pPr>
            <a:r>
              <a:rPr sz="1600" dirty="0"/>
              <a:t>The estimates are based on requirement shared by the client. </a:t>
            </a:r>
          </a:p>
          <a:p>
            <a:pPr marL="285750" indent="-285750">
              <a:buSzPct val="100000"/>
              <a:buFont typeface="Arial"/>
              <a:buChar char="•"/>
              <a:defRPr>
                <a:latin typeface="+mn-lt"/>
                <a:ea typeface="+mn-ea"/>
                <a:cs typeface="+mn-cs"/>
                <a:sym typeface="Calibri"/>
              </a:defRPr>
            </a:pPr>
            <a:r>
              <a:rPr sz="1600" dirty="0"/>
              <a:t>We assume that the stakeholders will be available for clarifications and support throughout the project time frame</a:t>
            </a:r>
          </a:p>
          <a:p>
            <a:pPr marL="285750" indent="-285750">
              <a:buSzPct val="100000"/>
              <a:buFont typeface="Arial"/>
              <a:buChar char="•"/>
              <a:defRPr>
                <a:latin typeface="+mn-lt"/>
                <a:ea typeface="+mn-ea"/>
                <a:cs typeface="+mn-cs"/>
                <a:sym typeface="Calibri"/>
              </a:defRPr>
            </a:pPr>
            <a:r>
              <a:rPr sz="1600" dirty="0"/>
              <a:t>All contents will be provided client.</a:t>
            </a:r>
          </a:p>
          <a:p>
            <a:pPr marL="285750" indent="-285750">
              <a:buSzPct val="100000"/>
              <a:buFont typeface="Arial"/>
              <a:buChar char="•"/>
              <a:defRPr>
                <a:latin typeface="+mn-lt"/>
                <a:ea typeface="+mn-ea"/>
                <a:cs typeface="+mn-cs"/>
                <a:sym typeface="Calibri"/>
              </a:defRPr>
            </a:pPr>
            <a:r>
              <a:rPr sz="1600" dirty="0"/>
              <a:t>Source codes will release to client upon full payment made </a:t>
            </a:r>
          </a:p>
          <a:p>
            <a:pPr marL="285750" indent="-285750">
              <a:buSzPct val="100000"/>
              <a:buFont typeface="Arial"/>
              <a:buChar char="•"/>
              <a:defRPr>
                <a:latin typeface="+mn-lt"/>
                <a:ea typeface="+mn-ea"/>
                <a:cs typeface="+mn-cs"/>
                <a:sym typeface="Calibri"/>
              </a:defRPr>
            </a:pPr>
            <a:r>
              <a:rPr sz="1600" dirty="0"/>
              <a:t>Web hosting for production and beta testing will be provided by client</a:t>
            </a:r>
          </a:p>
        </p:txBody>
      </p:sp>
      <p:sp>
        <p:nvSpPr>
          <p:cNvPr id="5" name="The Big Idea">
            <a:extLst>
              <a:ext uri="{FF2B5EF4-FFF2-40B4-BE49-F238E27FC236}">
                <a16:creationId xmlns:a16="http://schemas.microsoft.com/office/drawing/2014/main" id="{F8C92094-83E5-C0EE-1DFF-D4D8C2AF5B1C}"/>
              </a:ext>
            </a:extLst>
          </p:cNvPr>
          <p:cNvSpPr txBox="1"/>
          <p:nvPr/>
        </p:nvSpPr>
        <p:spPr>
          <a:xfrm>
            <a:off x="364988" y="884736"/>
            <a:ext cx="9588585" cy="52321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defRPr sz="4000" u="sng">
                <a:latin typeface="Century Gothic"/>
                <a:ea typeface="Century Gothic"/>
                <a:cs typeface="Century Gothic"/>
                <a:sym typeface="Century Gothic"/>
              </a:defRPr>
            </a:lvl1pPr>
          </a:lstStyle>
          <a:p>
            <a:pPr>
              <a:buClr>
                <a:srgbClr val="000000"/>
              </a:buClr>
              <a:buSzPts val="4000"/>
            </a:pPr>
            <a:r>
              <a:rPr lang="en-IN" sz="2800" dirty="0">
                <a:cs typeface="Arial"/>
                <a:sym typeface="Arial"/>
              </a:rPr>
              <a:t>Assumption</a:t>
            </a:r>
            <a:endParaRPr sz="2800" dirty="0">
              <a:cs typeface="Arial"/>
              <a:sym typeface="Arial"/>
            </a:endParaRPr>
          </a:p>
        </p:txBody>
      </p:sp>
    </p:spTree>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lide Number Placeholder 19"/>
          <p:cNvSpPr txBox="1">
            <a:spLocks noGrp="1"/>
          </p:cNvSpPr>
          <p:nvPr>
            <p:ph type="sldNum" sz="quarter" idx="4294967295"/>
          </p:nvPr>
        </p:nvSpPr>
        <p:spPr>
          <a:xfrm>
            <a:off x="11323776" y="6414761"/>
            <a:ext cx="258620" cy="24830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
        <p:nvSpPr>
          <p:cNvPr id="259" name="Freeform 5"/>
          <p:cNvSpPr/>
          <p:nvPr/>
        </p:nvSpPr>
        <p:spPr>
          <a:xfrm>
            <a:off x="7104315" y="1265446"/>
            <a:ext cx="303089" cy="961720"/>
          </a:xfrm>
          <a:custGeom>
            <a:avLst/>
            <a:gdLst/>
            <a:ahLst/>
            <a:cxnLst>
              <a:cxn ang="0">
                <a:pos x="wd2" y="hd2"/>
              </a:cxn>
              <a:cxn ang="5400000">
                <a:pos x="wd2" y="hd2"/>
              </a:cxn>
              <a:cxn ang="10800000">
                <a:pos x="wd2" y="hd2"/>
              </a:cxn>
              <a:cxn ang="16200000">
                <a:pos x="wd2" y="hd2"/>
              </a:cxn>
            </a:cxnLst>
            <a:rect l="0" t="0" r="r" b="b"/>
            <a:pathLst>
              <a:path w="21479" h="21600" extrusionOk="0">
                <a:moveTo>
                  <a:pt x="10134" y="0"/>
                </a:moveTo>
                <a:cubicBezTo>
                  <a:pt x="10788" y="0"/>
                  <a:pt x="11006" y="57"/>
                  <a:pt x="11443" y="57"/>
                </a:cubicBezTo>
                <a:cubicBezTo>
                  <a:pt x="11443" y="113"/>
                  <a:pt x="11661" y="113"/>
                  <a:pt x="11661" y="113"/>
                </a:cubicBezTo>
                <a:cubicBezTo>
                  <a:pt x="11661" y="113"/>
                  <a:pt x="11879" y="113"/>
                  <a:pt x="12097" y="113"/>
                </a:cubicBezTo>
                <a:cubicBezTo>
                  <a:pt x="12315" y="170"/>
                  <a:pt x="12752" y="227"/>
                  <a:pt x="12970" y="340"/>
                </a:cubicBezTo>
                <a:cubicBezTo>
                  <a:pt x="12970" y="340"/>
                  <a:pt x="12970" y="340"/>
                  <a:pt x="12970" y="397"/>
                </a:cubicBezTo>
                <a:cubicBezTo>
                  <a:pt x="13188" y="397"/>
                  <a:pt x="13406" y="454"/>
                  <a:pt x="13406" y="510"/>
                </a:cubicBezTo>
                <a:cubicBezTo>
                  <a:pt x="13624" y="567"/>
                  <a:pt x="13843" y="680"/>
                  <a:pt x="13843" y="794"/>
                </a:cubicBezTo>
                <a:cubicBezTo>
                  <a:pt x="13843" y="794"/>
                  <a:pt x="14061" y="850"/>
                  <a:pt x="13843" y="850"/>
                </a:cubicBezTo>
                <a:cubicBezTo>
                  <a:pt x="14061" y="964"/>
                  <a:pt x="14061" y="1077"/>
                  <a:pt x="14061" y="1247"/>
                </a:cubicBezTo>
                <a:cubicBezTo>
                  <a:pt x="14061" y="1247"/>
                  <a:pt x="14061" y="1304"/>
                  <a:pt x="14061" y="1304"/>
                </a:cubicBezTo>
                <a:cubicBezTo>
                  <a:pt x="14061" y="1417"/>
                  <a:pt x="13843" y="1474"/>
                  <a:pt x="13843" y="1587"/>
                </a:cubicBezTo>
                <a:cubicBezTo>
                  <a:pt x="13843" y="1587"/>
                  <a:pt x="13843" y="1644"/>
                  <a:pt x="13843" y="1701"/>
                </a:cubicBezTo>
                <a:cubicBezTo>
                  <a:pt x="13843" y="1701"/>
                  <a:pt x="13624" y="1757"/>
                  <a:pt x="13624" y="1814"/>
                </a:cubicBezTo>
                <a:cubicBezTo>
                  <a:pt x="13624" y="1814"/>
                  <a:pt x="13624" y="1814"/>
                  <a:pt x="13624" y="1871"/>
                </a:cubicBezTo>
                <a:cubicBezTo>
                  <a:pt x="13624" y="1871"/>
                  <a:pt x="13406" y="1928"/>
                  <a:pt x="13406" y="1928"/>
                </a:cubicBezTo>
                <a:cubicBezTo>
                  <a:pt x="13406" y="1928"/>
                  <a:pt x="13406" y="1984"/>
                  <a:pt x="13406" y="1984"/>
                </a:cubicBezTo>
                <a:cubicBezTo>
                  <a:pt x="13406" y="1984"/>
                  <a:pt x="13188" y="2041"/>
                  <a:pt x="13188" y="2041"/>
                </a:cubicBezTo>
                <a:cubicBezTo>
                  <a:pt x="12970" y="2098"/>
                  <a:pt x="12970" y="2154"/>
                  <a:pt x="12752" y="2211"/>
                </a:cubicBezTo>
                <a:cubicBezTo>
                  <a:pt x="12752" y="2211"/>
                  <a:pt x="12752" y="2268"/>
                  <a:pt x="12752" y="2268"/>
                </a:cubicBezTo>
                <a:cubicBezTo>
                  <a:pt x="12752" y="2268"/>
                  <a:pt x="12752" y="2324"/>
                  <a:pt x="12534" y="2324"/>
                </a:cubicBezTo>
                <a:cubicBezTo>
                  <a:pt x="12534" y="2381"/>
                  <a:pt x="12534" y="2551"/>
                  <a:pt x="12752" y="2608"/>
                </a:cubicBezTo>
                <a:cubicBezTo>
                  <a:pt x="12752" y="2608"/>
                  <a:pt x="12752" y="2665"/>
                  <a:pt x="12752" y="2665"/>
                </a:cubicBezTo>
                <a:cubicBezTo>
                  <a:pt x="12970" y="2721"/>
                  <a:pt x="13406" y="2778"/>
                  <a:pt x="13406" y="2835"/>
                </a:cubicBezTo>
                <a:cubicBezTo>
                  <a:pt x="13843" y="2891"/>
                  <a:pt x="14061" y="3005"/>
                  <a:pt x="14497" y="3061"/>
                </a:cubicBezTo>
                <a:cubicBezTo>
                  <a:pt x="14497" y="3061"/>
                  <a:pt x="14715" y="3118"/>
                  <a:pt x="14715" y="3175"/>
                </a:cubicBezTo>
                <a:cubicBezTo>
                  <a:pt x="14934" y="3175"/>
                  <a:pt x="15370" y="3231"/>
                  <a:pt x="15588" y="3231"/>
                </a:cubicBezTo>
                <a:cubicBezTo>
                  <a:pt x="15806" y="3288"/>
                  <a:pt x="16243" y="3345"/>
                  <a:pt x="16461" y="3402"/>
                </a:cubicBezTo>
                <a:cubicBezTo>
                  <a:pt x="17115" y="3402"/>
                  <a:pt x="17552" y="3458"/>
                  <a:pt x="18206" y="3515"/>
                </a:cubicBezTo>
                <a:cubicBezTo>
                  <a:pt x="18424" y="3515"/>
                  <a:pt x="18861" y="3572"/>
                  <a:pt x="19079" y="3628"/>
                </a:cubicBezTo>
                <a:cubicBezTo>
                  <a:pt x="19079" y="3628"/>
                  <a:pt x="19079" y="3628"/>
                  <a:pt x="19297" y="3628"/>
                </a:cubicBezTo>
                <a:cubicBezTo>
                  <a:pt x="19515" y="3685"/>
                  <a:pt x="19734" y="3742"/>
                  <a:pt x="19952" y="3798"/>
                </a:cubicBezTo>
                <a:cubicBezTo>
                  <a:pt x="20170" y="3855"/>
                  <a:pt x="20170" y="3912"/>
                  <a:pt x="20388" y="3912"/>
                </a:cubicBezTo>
                <a:cubicBezTo>
                  <a:pt x="20606" y="4025"/>
                  <a:pt x="20606" y="4139"/>
                  <a:pt x="20824" y="4195"/>
                </a:cubicBezTo>
                <a:cubicBezTo>
                  <a:pt x="20824" y="4252"/>
                  <a:pt x="20824" y="4252"/>
                  <a:pt x="20824" y="4309"/>
                </a:cubicBezTo>
                <a:cubicBezTo>
                  <a:pt x="20824" y="4365"/>
                  <a:pt x="20824" y="4479"/>
                  <a:pt x="21043" y="4535"/>
                </a:cubicBezTo>
                <a:cubicBezTo>
                  <a:pt x="21043" y="4592"/>
                  <a:pt x="21043" y="4649"/>
                  <a:pt x="21043" y="4706"/>
                </a:cubicBezTo>
                <a:cubicBezTo>
                  <a:pt x="21043" y="4706"/>
                  <a:pt x="21043" y="4762"/>
                  <a:pt x="21043" y="4762"/>
                </a:cubicBezTo>
                <a:cubicBezTo>
                  <a:pt x="21043" y="4819"/>
                  <a:pt x="21043" y="4876"/>
                  <a:pt x="21043" y="4932"/>
                </a:cubicBezTo>
                <a:cubicBezTo>
                  <a:pt x="21261" y="4989"/>
                  <a:pt x="21261" y="5046"/>
                  <a:pt x="21261" y="5102"/>
                </a:cubicBezTo>
                <a:cubicBezTo>
                  <a:pt x="21261" y="5102"/>
                  <a:pt x="21261" y="5159"/>
                  <a:pt x="21261" y="5159"/>
                </a:cubicBezTo>
                <a:cubicBezTo>
                  <a:pt x="21261" y="5159"/>
                  <a:pt x="21261" y="5216"/>
                  <a:pt x="21479" y="5216"/>
                </a:cubicBezTo>
                <a:cubicBezTo>
                  <a:pt x="21479" y="5216"/>
                  <a:pt x="21479" y="5272"/>
                  <a:pt x="21479" y="5272"/>
                </a:cubicBezTo>
                <a:cubicBezTo>
                  <a:pt x="21479" y="5386"/>
                  <a:pt x="21261" y="5443"/>
                  <a:pt x="21261" y="5443"/>
                </a:cubicBezTo>
                <a:cubicBezTo>
                  <a:pt x="21043" y="5499"/>
                  <a:pt x="21043" y="5556"/>
                  <a:pt x="21043" y="5613"/>
                </a:cubicBezTo>
                <a:cubicBezTo>
                  <a:pt x="21043" y="5726"/>
                  <a:pt x="21261" y="5839"/>
                  <a:pt x="21261" y="5953"/>
                </a:cubicBezTo>
                <a:cubicBezTo>
                  <a:pt x="21261" y="6009"/>
                  <a:pt x="21261" y="6009"/>
                  <a:pt x="21261" y="6066"/>
                </a:cubicBezTo>
                <a:cubicBezTo>
                  <a:pt x="21261" y="6123"/>
                  <a:pt x="21261" y="6236"/>
                  <a:pt x="21479" y="6293"/>
                </a:cubicBezTo>
                <a:cubicBezTo>
                  <a:pt x="21479" y="6576"/>
                  <a:pt x="21479" y="6803"/>
                  <a:pt x="21479" y="7087"/>
                </a:cubicBezTo>
                <a:cubicBezTo>
                  <a:pt x="21479" y="7200"/>
                  <a:pt x="21479" y="7427"/>
                  <a:pt x="21479" y="7597"/>
                </a:cubicBezTo>
                <a:cubicBezTo>
                  <a:pt x="21479" y="7597"/>
                  <a:pt x="21479" y="7654"/>
                  <a:pt x="21479" y="7710"/>
                </a:cubicBezTo>
                <a:cubicBezTo>
                  <a:pt x="21479" y="7710"/>
                  <a:pt x="21479" y="7767"/>
                  <a:pt x="21479" y="7767"/>
                </a:cubicBezTo>
                <a:cubicBezTo>
                  <a:pt x="21479" y="7767"/>
                  <a:pt x="21479" y="7824"/>
                  <a:pt x="21479" y="7824"/>
                </a:cubicBezTo>
                <a:cubicBezTo>
                  <a:pt x="21479" y="7824"/>
                  <a:pt x="21479" y="7880"/>
                  <a:pt x="21479" y="7880"/>
                </a:cubicBezTo>
                <a:cubicBezTo>
                  <a:pt x="21261" y="7994"/>
                  <a:pt x="21043" y="8107"/>
                  <a:pt x="20824" y="8164"/>
                </a:cubicBezTo>
                <a:cubicBezTo>
                  <a:pt x="20824" y="8164"/>
                  <a:pt x="20824" y="8220"/>
                  <a:pt x="20824" y="8220"/>
                </a:cubicBezTo>
                <a:cubicBezTo>
                  <a:pt x="20606" y="8277"/>
                  <a:pt x="20606" y="8334"/>
                  <a:pt x="20606" y="8391"/>
                </a:cubicBezTo>
                <a:cubicBezTo>
                  <a:pt x="20388" y="8447"/>
                  <a:pt x="20170" y="8504"/>
                  <a:pt x="19952" y="8561"/>
                </a:cubicBezTo>
                <a:cubicBezTo>
                  <a:pt x="19952" y="8617"/>
                  <a:pt x="19734" y="8617"/>
                  <a:pt x="19734" y="8674"/>
                </a:cubicBezTo>
                <a:cubicBezTo>
                  <a:pt x="19515" y="8731"/>
                  <a:pt x="19297" y="8787"/>
                  <a:pt x="19079" y="8901"/>
                </a:cubicBezTo>
                <a:cubicBezTo>
                  <a:pt x="19079" y="8957"/>
                  <a:pt x="18861" y="9014"/>
                  <a:pt x="18643" y="9071"/>
                </a:cubicBezTo>
                <a:cubicBezTo>
                  <a:pt x="18643" y="9128"/>
                  <a:pt x="18643" y="9128"/>
                  <a:pt x="18643" y="9128"/>
                </a:cubicBezTo>
                <a:cubicBezTo>
                  <a:pt x="18643" y="9184"/>
                  <a:pt x="18424" y="9184"/>
                  <a:pt x="18424" y="9241"/>
                </a:cubicBezTo>
                <a:cubicBezTo>
                  <a:pt x="18206" y="9298"/>
                  <a:pt x="17988" y="9354"/>
                  <a:pt x="17770" y="9411"/>
                </a:cubicBezTo>
                <a:cubicBezTo>
                  <a:pt x="17552" y="9524"/>
                  <a:pt x="17770" y="9638"/>
                  <a:pt x="17770" y="9808"/>
                </a:cubicBezTo>
                <a:cubicBezTo>
                  <a:pt x="17770" y="9808"/>
                  <a:pt x="17770" y="9865"/>
                  <a:pt x="17770" y="9865"/>
                </a:cubicBezTo>
                <a:cubicBezTo>
                  <a:pt x="17552" y="10035"/>
                  <a:pt x="17334" y="10148"/>
                  <a:pt x="17115" y="10261"/>
                </a:cubicBezTo>
                <a:cubicBezTo>
                  <a:pt x="16897" y="10318"/>
                  <a:pt x="16461" y="10375"/>
                  <a:pt x="16243" y="10488"/>
                </a:cubicBezTo>
                <a:cubicBezTo>
                  <a:pt x="16243" y="10488"/>
                  <a:pt x="16243" y="10545"/>
                  <a:pt x="16243" y="10545"/>
                </a:cubicBezTo>
                <a:cubicBezTo>
                  <a:pt x="16243" y="10602"/>
                  <a:pt x="16243" y="10715"/>
                  <a:pt x="16243" y="10772"/>
                </a:cubicBezTo>
                <a:cubicBezTo>
                  <a:pt x="16243" y="10885"/>
                  <a:pt x="16243" y="10942"/>
                  <a:pt x="16243" y="10998"/>
                </a:cubicBezTo>
                <a:cubicBezTo>
                  <a:pt x="16461" y="11055"/>
                  <a:pt x="16461" y="11112"/>
                  <a:pt x="16461" y="11169"/>
                </a:cubicBezTo>
                <a:cubicBezTo>
                  <a:pt x="16461" y="11225"/>
                  <a:pt x="16461" y="11282"/>
                  <a:pt x="16461" y="11339"/>
                </a:cubicBezTo>
                <a:cubicBezTo>
                  <a:pt x="16461" y="11395"/>
                  <a:pt x="16679" y="11622"/>
                  <a:pt x="16461" y="11735"/>
                </a:cubicBezTo>
                <a:cubicBezTo>
                  <a:pt x="16461" y="11792"/>
                  <a:pt x="16461" y="11906"/>
                  <a:pt x="16461" y="12019"/>
                </a:cubicBezTo>
                <a:cubicBezTo>
                  <a:pt x="16461" y="12076"/>
                  <a:pt x="16461" y="12189"/>
                  <a:pt x="16461" y="12302"/>
                </a:cubicBezTo>
                <a:cubicBezTo>
                  <a:pt x="16461" y="12359"/>
                  <a:pt x="16461" y="12416"/>
                  <a:pt x="16461" y="12472"/>
                </a:cubicBezTo>
                <a:cubicBezTo>
                  <a:pt x="16243" y="12756"/>
                  <a:pt x="16461" y="13153"/>
                  <a:pt x="16679" y="13436"/>
                </a:cubicBezTo>
                <a:cubicBezTo>
                  <a:pt x="16679" y="13493"/>
                  <a:pt x="16679" y="13550"/>
                  <a:pt x="16679" y="13606"/>
                </a:cubicBezTo>
                <a:cubicBezTo>
                  <a:pt x="16679" y="13663"/>
                  <a:pt x="16679" y="13833"/>
                  <a:pt x="16679" y="13890"/>
                </a:cubicBezTo>
                <a:cubicBezTo>
                  <a:pt x="16679" y="13946"/>
                  <a:pt x="16679" y="14003"/>
                  <a:pt x="16679" y="14060"/>
                </a:cubicBezTo>
                <a:cubicBezTo>
                  <a:pt x="16897" y="14117"/>
                  <a:pt x="16897" y="14230"/>
                  <a:pt x="16897" y="14287"/>
                </a:cubicBezTo>
                <a:cubicBezTo>
                  <a:pt x="16897" y="14400"/>
                  <a:pt x="16897" y="14457"/>
                  <a:pt x="16897" y="14570"/>
                </a:cubicBezTo>
                <a:cubicBezTo>
                  <a:pt x="16897" y="14683"/>
                  <a:pt x="17115" y="14740"/>
                  <a:pt x="17115" y="14854"/>
                </a:cubicBezTo>
                <a:cubicBezTo>
                  <a:pt x="17334" y="14967"/>
                  <a:pt x="17334" y="15024"/>
                  <a:pt x="17334" y="15137"/>
                </a:cubicBezTo>
                <a:cubicBezTo>
                  <a:pt x="17552" y="15194"/>
                  <a:pt x="17552" y="15194"/>
                  <a:pt x="17552" y="15250"/>
                </a:cubicBezTo>
                <a:cubicBezTo>
                  <a:pt x="17552" y="15250"/>
                  <a:pt x="17552" y="15307"/>
                  <a:pt x="17552" y="15307"/>
                </a:cubicBezTo>
                <a:cubicBezTo>
                  <a:pt x="17552" y="15420"/>
                  <a:pt x="17552" y="15477"/>
                  <a:pt x="17770" y="15591"/>
                </a:cubicBezTo>
                <a:cubicBezTo>
                  <a:pt x="17770" y="15647"/>
                  <a:pt x="17770" y="15704"/>
                  <a:pt x="17770" y="15761"/>
                </a:cubicBezTo>
                <a:cubicBezTo>
                  <a:pt x="17770" y="15874"/>
                  <a:pt x="17770" y="15987"/>
                  <a:pt x="17770" y="16044"/>
                </a:cubicBezTo>
                <a:cubicBezTo>
                  <a:pt x="17770" y="16101"/>
                  <a:pt x="17770" y="16328"/>
                  <a:pt x="17988" y="16328"/>
                </a:cubicBezTo>
                <a:cubicBezTo>
                  <a:pt x="17988" y="16668"/>
                  <a:pt x="17988" y="17065"/>
                  <a:pt x="17988" y="17405"/>
                </a:cubicBezTo>
                <a:cubicBezTo>
                  <a:pt x="17988" y="17631"/>
                  <a:pt x="17988" y="17858"/>
                  <a:pt x="17770" y="18028"/>
                </a:cubicBezTo>
                <a:cubicBezTo>
                  <a:pt x="17770" y="18142"/>
                  <a:pt x="17770" y="18255"/>
                  <a:pt x="17770" y="18312"/>
                </a:cubicBezTo>
                <a:cubicBezTo>
                  <a:pt x="17770" y="18369"/>
                  <a:pt x="17770" y="18425"/>
                  <a:pt x="17770" y="18482"/>
                </a:cubicBezTo>
                <a:cubicBezTo>
                  <a:pt x="17770" y="18539"/>
                  <a:pt x="17770" y="18539"/>
                  <a:pt x="17770" y="18595"/>
                </a:cubicBezTo>
                <a:cubicBezTo>
                  <a:pt x="17770" y="18709"/>
                  <a:pt x="17770" y="18822"/>
                  <a:pt x="17552" y="18935"/>
                </a:cubicBezTo>
                <a:cubicBezTo>
                  <a:pt x="17552" y="18935"/>
                  <a:pt x="17552" y="18992"/>
                  <a:pt x="17334" y="19049"/>
                </a:cubicBezTo>
                <a:cubicBezTo>
                  <a:pt x="17334" y="19162"/>
                  <a:pt x="17115" y="19332"/>
                  <a:pt x="16897" y="19446"/>
                </a:cubicBezTo>
                <a:cubicBezTo>
                  <a:pt x="16897" y="19446"/>
                  <a:pt x="17115" y="19446"/>
                  <a:pt x="17115" y="19446"/>
                </a:cubicBezTo>
                <a:cubicBezTo>
                  <a:pt x="17115" y="19502"/>
                  <a:pt x="16897" y="19616"/>
                  <a:pt x="16897" y="19672"/>
                </a:cubicBezTo>
                <a:cubicBezTo>
                  <a:pt x="16679" y="19729"/>
                  <a:pt x="16679" y="19786"/>
                  <a:pt x="16461" y="19843"/>
                </a:cubicBezTo>
                <a:cubicBezTo>
                  <a:pt x="16461" y="19843"/>
                  <a:pt x="16461" y="19843"/>
                  <a:pt x="16243" y="19843"/>
                </a:cubicBezTo>
                <a:cubicBezTo>
                  <a:pt x="16461" y="20013"/>
                  <a:pt x="16461" y="20069"/>
                  <a:pt x="16679" y="20183"/>
                </a:cubicBezTo>
                <a:cubicBezTo>
                  <a:pt x="16679" y="20239"/>
                  <a:pt x="16679" y="20296"/>
                  <a:pt x="16679" y="20296"/>
                </a:cubicBezTo>
                <a:cubicBezTo>
                  <a:pt x="16679" y="20353"/>
                  <a:pt x="16679" y="20353"/>
                  <a:pt x="16679" y="20409"/>
                </a:cubicBezTo>
                <a:cubicBezTo>
                  <a:pt x="16897" y="20409"/>
                  <a:pt x="16897" y="20466"/>
                  <a:pt x="16897" y="20523"/>
                </a:cubicBezTo>
                <a:cubicBezTo>
                  <a:pt x="16897" y="20523"/>
                  <a:pt x="16897" y="20580"/>
                  <a:pt x="16897" y="20580"/>
                </a:cubicBezTo>
                <a:cubicBezTo>
                  <a:pt x="17115" y="20636"/>
                  <a:pt x="17115" y="20636"/>
                  <a:pt x="17115" y="20693"/>
                </a:cubicBezTo>
                <a:cubicBezTo>
                  <a:pt x="17115" y="20693"/>
                  <a:pt x="17115" y="20750"/>
                  <a:pt x="17115" y="20750"/>
                </a:cubicBezTo>
                <a:cubicBezTo>
                  <a:pt x="17115" y="20806"/>
                  <a:pt x="17334" y="21033"/>
                  <a:pt x="17334" y="21090"/>
                </a:cubicBezTo>
                <a:cubicBezTo>
                  <a:pt x="17115" y="21260"/>
                  <a:pt x="16897" y="21317"/>
                  <a:pt x="16461" y="21430"/>
                </a:cubicBezTo>
                <a:cubicBezTo>
                  <a:pt x="16461" y="21487"/>
                  <a:pt x="16024" y="21543"/>
                  <a:pt x="15806" y="21543"/>
                </a:cubicBezTo>
                <a:cubicBezTo>
                  <a:pt x="15806" y="21543"/>
                  <a:pt x="15806" y="21600"/>
                  <a:pt x="15806" y="21600"/>
                </a:cubicBezTo>
                <a:cubicBezTo>
                  <a:pt x="15370" y="21600"/>
                  <a:pt x="15152" y="21600"/>
                  <a:pt x="14715" y="21600"/>
                </a:cubicBezTo>
                <a:cubicBezTo>
                  <a:pt x="14279" y="21600"/>
                  <a:pt x="13843" y="21600"/>
                  <a:pt x="13406" y="21543"/>
                </a:cubicBezTo>
                <a:cubicBezTo>
                  <a:pt x="13406" y="21543"/>
                  <a:pt x="13406" y="21543"/>
                  <a:pt x="13188" y="21543"/>
                </a:cubicBezTo>
                <a:cubicBezTo>
                  <a:pt x="13188" y="21543"/>
                  <a:pt x="13188" y="21543"/>
                  <a:pt x="12970" y="21487"/>
                </a:cubicBezTo>
                <a:cubicBezTo>
                  <a:pt x="12752" y="21430"/>
                  <a:pt x="12534" y="21317"/>
                  <a:pt x="12534" y="21203"/>
                </a:cubicBezTo>
                <a:cubicBezTo>
                  <a:pt x="12534" y="21090"/>
                  <a:pt x="12534" y="21033"/>
                  <a:pt x="12534" y="20920"/>
                </a:cubicBezTo>
                <a:cubicBezTo>
                  <a:pt x="12534" y="20920"/>
                  <a:pt x="12534" y="20920"/>
                  <a:pt x="12534" y="20863"/>
                </a:cubicBezTo>
                <a:cubicBezTo>
                  <a:pt x="12534" y="20863"/>
                  <a:pt x="12534" y="20863"/>
                  <a:pt x="12534" y="20806"/>
                </a:cubicBezTo>
                <a:cubicBezTo>
                  <a:pt x="12752" y="20750"/>
                  <a:pt x="12752" y="20636"/>
                  <a:pt x="12752" y="20523"/>
                </a:cubicBezTo>
                <a:cubicBezTo>
                  <a:pt x="12752" y="20523"/>
                  <a:pt x="12752" y="20466"/>
                  <a:pt x="12752" y="20409"/>
                </a:cubicBezTo>
                <a:cubicBezTo>
                  <a:pt x="12534" y="20466"/>
                  <a:pt x="11879" y="20409"/>
                  <a:pt x="11661" y="20353"/>
                </a:cubicBezTo>
                <a:cubicBezTo>
                  <a:pt x="11661" y="20353"/>
                  <a:pt x="11661" y="20296"/>
                  <a:pt x="11661" y="20239"/>
                </a:cubicBezTo>
                <a:cubicBezTo>
                  <a:pt x="11443" y="20239"/>
                  <a:pt x="11224" y="20239"/>
                  <a:pt x="11224" y="20296"/>
                </a:cubicBezTo>
                <a:cubicBezTo>
                  <a:pt x="10788" y="20296"/>
                  <a:pt x="10570" y="20296"/>
                  <a:pt x="10134" y="20353"/>
                </a:cubicBezTo>
                <a:cubicBezTo>
                  <a:pt x="10134" y="20353"/>
                  <a:pt x="9915" y="20353"/>
                  <a:pt x="9697" y="20353"/>
                </a:cubicBezTo>
                <a:cubicBezTo>
                  <a:pt x="9697" y="20353"/>
                  <a:pt x="9697" y="20409"/>
                  <a:pt x="9697" y="20409"/>
                </a:cubicBezTo>
                <a:cubicBezTo>
                  <a:pt x="9479" y="20409"/>
                  <a:pt x="9261" y="20409"/>
                  <a:pt x="9261" y="20409"/>
                </a:cubicBezTo>
                <a:cubicBezTo>
                  <a:pt x="9043" y="20409"/>
                  <a:pt x="9043" y="20409"/>
                  <a:pt x="8824" y="20466"/>
                </a:cubicBezTo>
                <a:cubicBezTo>
                  <a:pt x="8606" y="20466"/>
                  <a:pt x="8388" y="20466"/>
                  <a:pt x="8170" y="20523"/>
                </a:cubicBezTo>
                <a:cubicBezTo>
                  <a:pt x="7952" y="20523"/>
                  <a:pt x="7734" y="20523"/>
                  <a:pt x="7297" y="20523"/>
                </a:cubicBezTo>
                <a:cubicBezTo>
                  <a:pt x="7079" y="20523"/>
                  <a:pt x="6861" y="20523"/>
                  <a:pt x="6643" y="20580"/>
                </a:cubicBezTo>
                <a:cubicBezTo>
                  <a:pt x="6643" y="20580"/>
                  <a:pt x="6206" y="20580"/>
                  <a:pt x="6206" y="20523"/>
                </a:cubicBezTo>
                <a:cubicBezTo>
                  <a:pt x="6206" y="20523"/>
                  <a:pt x="6206" y="20580"/>
                  <a:pt x="6206" y="20580"/>
                </a:cubicBezTo>
                <a:cubicBezTo>
                  <a:pt x="6206" y="20580"/>
                  <a:pt x="6206" y="20523"/>
                  <a:pt x="5988" y="20523"/>
                </a:cubicBezTo>
                <a:cubicBezTo>
                  <a:pt x="5988" y="20523"/>
                  <a:pt x="5988" y="20523"/>
                  <a:pt x="5988" y="20523"/>
                </a:cubicBezTo>
                <a:cubicBezTo>
                  <a:pt x="5988" y="20523"/>
                  <a:pt x="5988" y="20523"/>
                  <a:pt x="5770" y="20580"/>
                </a:cubicBezTo>
                <a:cubicBezTo>
                  <a:pt x="5770" y="20580"/>
                  <a:pt x="5552" y="20523"/>
                  <a:pt x="5552" y="20523"/>
                </a:cubicBezTo>
                <a:cubicBezTo>
                  <a:pt x="5552" y="20523"/>
                  <a:pt x="5552" y="20523"/>
                  <a:pt x="5552" y="20523"/>
                </a:cubicBezTo>
                <a:cubicBezTo>
                  <a:pt x="5334" y="20523"/>
                  <a:pt x="5334" y="20523"/>
                  <a:pt x="5115" y="20523"/>
                </a:cubicBezTo>
                <a:cubicBezTo>
                  <a:pt x="5115" y="20523"/>
                  <a:pt x="4897" y="20523"/>
                  <a:pt x="4897" y="20523"/>
                </a:cubicBezTo>
                <a:cubicBezTo>
                  <a:pt x="4679" y="20523"/>
                  <a:pt x="4679" y="20523"/>
                  <a:pt x="4461" y="20523"/>
                </a:cubicBezTo>
                <a:cubicBezTo>
                  <a:pt x="4461" y="20523"/>
                  <a:pt x="4243" y="20466"/>
                  <a:pt x="4243" y="20466"/>
                </a:cubicBezTo>
                <a:cubicBezTo>
                  <a:pt x="4024" y="20466"/>
                  <a:pt x="4024" y="20466"/>
                  <a:pt x="4024" y="20466"/>
                </a:cubicBezTo>
                <a:cubicBezTo>
                  <a:pt x="3588" y="20353"/>
                  <a:pt x="2497" y="20466"/>
                  <a:pt x="2497" y="20239"/>
                </a:cubicBezTo>
                <a:cubicBezTo>
                  <a:pt x="2715" y="20183"/>
                  <a:pt x="2715" y="20126"/>
                  <a:pt x="2715" y="20126"/>
                </a:cubicBezTo>
                <a:cubicBezTo>
                  <a:pt x="3152" y="20069"/>
                  <a:pt x="3588" y="20126"/>
                  <a:pt x="3806" y="20069"/>
                </a:cubicBezTo>
                <a:cubicBezTo>
                  <a:pt x="4024" y="20069"/>
                  <a:pt x="4243" y="20069"/>
                  <a:pt x="4461" y="20069"/>
                </a:cubicBezTo>
                <a:cubicBezTo>
                  <a:pt x="4679" y="20013"/>
                  <a:pt x="4897" y="20013"/>
                  <a:pt x="5115" y="20013"/>
                </a:cubicBezTo>
                <a:cubicBezTo>
                  <a:pt x="5115" y="20013"/>
                  <a:pt x="5115" y="20013"/>
                  <a:pt x="5115" y="20013"/>
                </a:cubicBezTo>
                <a:cubicBezTo>
                  <a:pt x="5334" y="20013"/>
                  <a:pt x="5770" y="19956"/>
                  <a:pt x="5988" y="19956"/>
                </a:cubicBezTo>
                <a:cubicBezTo>
                  <a:pt x="5988" y="19956"/>
                  <a:pt x="6206" y="19956"/>
                  <a:pt x="6206" y="19956"/>
                </a:cubicBezTo>
                <a:cubicBezTo>
                  <a:pt x="6206" y="19956"/>
                  <a:pt x="6424" y="19956"/>
                  <a:pt x="6424" y="19956"/>
                </a:cubicBezTo>
                <a:cubicBezTo>
                  <a:pt x="6424" y="19956"/>
                  <a:pt x="6424" y="19899"/>
                  <a:pt x="6424" y="19899"/>
                </a:cubicBezTo>
                <a:cubicBezTo>
                  <a:pt x="6424" y="19899"/>
                  <a:pt x="6643" y="19899"/>
                  <a:pt x="6643" y="19899"/>
                </a:cubicBezTo>
                <a:cubicBezTo>
                  <a:pt x="6861" y="19899"/>
                  <a:pt x="7079" y="19843"/>
                  <a:pt x="7297" y="19786"/>
                </a:cubicBezTo>
                <a:cubicBezTo>
                  <a:pt x="7515" y="19786"/>
                  <a:pt x="7515" y="19729"/>
                  <a:pt x="7734" y="19729"/>
                </a:cubicBezTo>
                <a:cubicBezTo>
                  <a:pt x="7734" y="19729"/>
                  <a:pt x="7734" y="19729"/>
                  <a:pt x="7952" y="19672"/>
                </a:cubicBezTo>
                <a:cubicBezTo>
                  <a:pt x="7952" y="19672"/>
                  <a:pt x="7952" y="19672"/>
                  <a:pt x="7952" y="19616"/>
                </a:cubicBezTo>
                <a:cubicBezTo>
                  <a:pt x="7952" y="19616"/>
                  <a:pt x="8170" y="19559"/>
                  <a:pt x="8170" y="19502"/>
                </a:cubicBezTo>
                <a:cubicBezTo>
                  <a:pt x="8170" y="19502"/>
                  <a:pt x="8170" y="19446"/>
                  <a:pt x="8170" y="19389"/>
                </a:cubicBezTo>
                <a:cubicBezTo>
                  <a:pt x="8170" y="19389"/>
                  <a:pt x="8388" y="19332"/>
                  <a:pt x="8388" y="19332"/>
                </a:cubicBezTo>
                <a:cubicBezTo>
                  <a:pt x="8388" y="19276"/>
                  <a:pt x="8388" y="19219"/>
                  <a:pt x="8388" y="19219"/>
                </a:cubicBezTo>
                <a:cubicBezTo>
                  <a:pt x="8388" y="19049"/>
                  <a:pt x="8388" y="18935"/>
                  <a:pt x="8388" y="18822"/>
                </a:cubicBezTo>
                <a:cubicBezTo>
                  <a:pt x="8388" y="18539"/>
                  <a:pt x="8388" y="18312"/>
                  <a:pt x="8170" y="18142"/>
                </a:cubicBezTo>
                <a:cubicBezTo>
                  <a:pt x="8170" y="18085"/>
                  <a:pt x="8170" y="18028"/>
                  <a:pt x="8170" y="17972"/>
                </a:cubicBezTo>
                <a:cubicBezTo>
                  <a:pt x="8170" y="17858"/>
                  <a:pt x="8170" y="17745"/>
                  <a:pt x="8170" y="17631"/>
                </a:cubicBezTo>
                <a:cubicBezTo>
                  <a:pt x="8170" y="17575"/>
                  <a:pt x="7952" y="17518"/>
                  <a:pt x="7952" y="17518"/>
                </a:cubicBezTo>
                <a:cubicBezTo>
                  <a:pt x="7952" y="17405"/>
                  <a:pt x="7952" y="17291"/>
                  <a:pt x="7734" y="17235"/>
                </a:cubicBezTo>
                <a:cubicBezTo>
                  <a:pt x="7734" y="17065"/>
                  <a:pt x="7734" y="16951"/>
                  <a:pt x="7734" y="16838"/>
                </a:cubicBezTo>
                <a:cubicBezTo>
                  <a:pt x="7952" y="16838"/>
                  <a:pt x="7952" y="16781"/>
                  <a:pt x="7952" y="16724"/>
                </a:cubicBezTo>
                <a:cubicBezTo>
                  <a:pt x="7734" y="16668"/>
                  <a:pt x="7734" y="16611"/>
                  <a:pt x="7515" y="16554"/>
                </a:cubicBezTo>
                <a:cubicBezTo>
                  <a:pt x="7515" y="16498"/>
                  <a:pt x="7297" y="16441"/>
                  <a:pt x="7297" y="16384"/>
                </a:cubicBezTo>
                <a:cubicBezTo>
                  <a:pt x="7297" y="16328"/>
                  <a:pt x="7297" y="16271"/>
                  <a:pt x="7297" y="16214"/>
                </a:cubicBezTo>
                <a:cubicBezTo>
                  <a:pt x="7297" y="16157"/>
                  <a:pt x="7079" y="16157"/>
                  <a:pt x="7079" y="16101"/>
                </a:cubicBezTo>
                <a:cubicBezTo>
                  <a:pt x="7079" y="16044"/>
                  <a:pt x="7079" y="15987"/>
                  <a:pt x="6861" y="15931"/>
                </a:cubicBezTo>
                <a:cubicBezTo>
                  <a:pt x="6861" y="15874"/>
                  <a:pt x="6861" y="15817"/>
                  <a:pt x="6861" y="15761"/>
                </a:cubicBezTo>
                <a:cubicBezTo>
                  <a:pt x="6861" y="15704"/>
                  <a:pt x="6861" y="15704"/>
                  <a:pt x="6861" y="15704"/>
                </a:cubicBezTo>
                <a:cubicBezTo>
                  <a:pt x="6643" y="15591"/>
                  <a:pt x="6643" y="15477"/>
                  <a:pt x="6643" y="15420"/>
                </a:cubicBezTo>
                <a:cubicBezTo>
                  <a:pt x="6643" y="15420"/>
                  <a:pt x="6424" y="15364"/>
                  <a:pt x="6424" y="15364"/>
                </a:cubicBezTo>
                <a:cubicBezTo>
                  <a:pt x="6424" y="15307"/>
                  <a:pt x="6424" y="15194"/>
                  <a:pt x="6206" y="15137"/>
                </a:cubicBezTo>
                <a:cubicBezTo>
                  <a:pt x="6206" y="15080"/>
                  <a:pt x="6206" y="15024"/>
                  <a:pt x="6206" y="15024"/>
                </a:cubicBezTo>
                <a:cubicBezTo>
                  <a:pt x="6206" y="15024"/>
                  <a:pt x="6206" y="15024"/>
                  <a:pt x="6206" y="15024"/>
                </a:cubicBezTo>
                <a:cubicBezTo>
                  <a:pt x="5988" y="15024"/>
                  <a:pt x="5988" y="14967"/>
                  <a:pt x="5988" y="14967"/>
                </a:cubicBezTo>
                <a:cubicBezTo>
                  <a:pt x="5988" y="15080"/>
                  <a:pt x="5770" y="15080"/>
                  <a:pt x="5552" y="15137"/>
                </a:cubicBezTo>
                <a:cubicBezTo>
                  <a:pt x="5334" y="15194"/>
                  <a:pt x="4897" y="15250"/>
                  <a:pt x="4679" y="15307"/>
                </a:cubicBezTo>
                <a:cubicBezTo>
                  <a:pt x="4679" y="15307"/>
                  <a:pt x="4461" y="15307"/>
                  <a:pt x="4243" y="15307"/>
                </a:cubicBezTo>
                <a:cubicBezTo>
                  <a:pt x="4024" y="15307"/>
                  <a:pt x="4024" y="15250"/>
                  <a:pt x="4024" y="15250"/>
                </a:cubicBezTo>
                <a:cubicBezTo>
                  <a:pt x="3806" y="15194"/>
                  <a:pt x="3806" y="15194"/>
                  <a:pt x="3806" y="15137"/>
                </a:cubicBezTo>
                <a:cubicBezTo>
                  <a:pt x="3806" y="15137"/>
                  <a:pt x="3588" y="15137"/>
                  <a:pt x="3588" y="15194"/>
                </a:cubicBezTo>
                <a:cubicBezTo>
                  <a:pt x="3588" y="15194"/>
                  <a:pt x="3588" y="15194"/>
                  <a:pt x="3370" y="15194"/>
                </a:cubicBezTo>
                <a:cubicBezTo>
                  <a:pt x="3370" y="15194"/>
                  <a:pt x="3152" y="15250"/>
                  <a:pt x="2934" y="15250"/>
                </a:cubicBezTo>
                <a:cubicBezTo>
                  <a:pt x="2934" y="15250"/>
                  <a:pt x="2934" y="15250"/>
                  <a:pt x="2934" y="15194"/>
                </a:cubicBezTo>
                <a:cubicBezTo>
                  <a:pt x="2715" y="15194"/>
                  <a:pt x="2715" y="15194"/>
                  <a:pt x="2497" y="15194"/>
                </a:cubicBezTo>
                <a:cubicBezTo>
                  <a:pt x="2497" y="15250"/>
                  <a:pt x="2061" y="15307"/>
                  <a:pt x="1624" y="15250"/>
                </a:cubicBezTo>
                <a:cubicBezTo>
                  <a:pt x="1624" y="15250"/>
                  <a:pt x="1624" y="15250"/>
                  <a:pt x="1624" y="15250"/>
                </a:cubicBezTo>
                <a:cubicBezTo>
                  <a:pt x="1624" y="15194"/>
                  <a:pt x="1624" y="15194"/>
                  <a:pt x="1624" y="15194"/>
                </a:cubicBezTo>
                <a:cubicBezTo>
                  <a:pt x="1624" y="15137"/>
                  <a:pt x="1624" y="15137"/>
                  <a:pt x="1624" y="15137"/>
                </a:cubicBezTo>
                <a:cubicBezTo>
                  <a:pt x="1624" y="15080"/>
                  <a:pt x="1624" y="15024"/>
                  <a:pt x="1624" y="14967"/>
                </a:cubicBezTo>
                <a:cubicBezTo>
                  <a:pt x="1406" y="14854"/>
                  <a:pt x="1406" y="14683"/>
                  <a:pt x="1406" y="14570"/>
                </a:cubicBezTo>
                <a:cubicBezTo>
                  <a:pt x="1406" y="14513"/>
                  <a:pt x="1406" y="14400"/>
                  <a:pt x="1406" y="14343"/>
                </a:cubicBezTo>
                <a:cubicBezTo>
                  <a:pt x="1406" y="14343"/>
                  <a:pt x="1406" y="14287"/>
                  <a:pt x="1188" y="14287"/>
                </a:cubicBezTo>
                <a:cubicBezTo>
                  <a:pt x="1188" y="14230"/>
                  <a:pt x="1188" y="14230"/>
                  <a:pt x="1188" y="14173"/>
                </a:cubicBezTo>
                <a:cubicBezTo>
                  <a:pt x="1188" y="14060"/>
                  <a:pt x="1188" y="13890"/>
                  <a:pt x="970" y="13833"/>
                </a:cubicBezTo>
                <a:cubicBezTo>
                  <a:pt x="970" y="13833"/>
                  <a:pt x="752" y="13833"/>
                  <a:pt x="752" y="13833"/>
                </a:cubicBezTo>
                <a:cubicBezTo>
                  <a:pt x="315" y="13776"/>
                  <a:pt x="534" y="13493"/>
                  <a:pt x="534" y="13380"/>
                </a:cubicBezTo>
                <a:cubicBezTo>
                  <a:pt x="315" y="13209"/>
                  <a:pt x="315" y="13096"/>
                  <a:pt x="315" y="12926"/>
                </a:cubicBezTo>
                <a:cubicBezTo>
                  <a:pt x="97" y="12869"/>
                  <a:pt x="315" y="12756"/>
                  <a:pt x="97" y="12699"/>
                </a:cubicBezTo>
                <a:cubicBezTo>
                  <a:pt x="97" y="12699"/>
                  <a:pt x="97" y="12699"/>
                  <a:pt x="97" y="12643"/>
                </a:cubicBezTo>
                <a:cubicBezTo>
                  <a:pt x="97" y="12643"/>
                  <a:pt x="97" y="12643"/>
                  <a:pt x="97" y="12643"/>
                </a:cubicBezTo>
                <a:cubicBezTo>
                  <a:pt x="-121" y="12586"/>
                  <a:pt x="97" y="12416"/>
                  <a:pt x="97" y="12416"/>
                </a:cubicBezTo>
                <a:cubicBezTo>
                  <a:pt x="315" y="12359"/>
                  <a:pt x="315" y="12359"/>
                  <a:pt x="752" y="12359"/>
                </a:cubicBezTo>
                <a:cubicBezTo>
                  <a:pt x="970" y="12302"/>
                  <a:pt x="1188" y="12246"/>
                  <a:pt x="1406" y="12246"/>
                </a:cubicBezTo>
                <a:cubicBezTo>
                  <a:pt x="1406" y="12189"/>
                  <a:pt x="1406" y="12189"/>
                  <a:pt x="1406" y="12189"/>
                </a:cubicBezTo>
                <a:cubicBezTo>
                  <a:pt x="1624" y="12189"/>
                  <a:pt x="1624" y="12189"/>
                  <a:pt x="1624" y="12189"/>
                </a:cubicBezTo>
                <a:cubicBezTo>
                  <a:pt x="1624" y="12189"/>
                  <a:pt x="1843" y="12132"/>
                  <a:pt x="1843" y="12132"/>
                </a:cubicBezTo>
                <a:cubicBezTo>
                  <a:pt x="2061" y="12132"/>
                  <a:pt x="2279" y="12076"/>
                  <a:pt x="2497" y="12076"/>
                </a:cubicBezTo>
                <a:cubicBezTo>
                  <a:pt x="2715" y="12076"/>
                  <a:pt x="3370" y="11849"/>
                  <a:pt x="3588" y="11792"/>
                </a:cubicBezTo>
                <a:cubicBezTo>
                  <a:pt x="3588" y="11792"/>
                  <a:pt x="3588" y="11792"/>
                  <a:pt x="3588" y="11792"/>
                </a:cubicBezTo>
                <a:cubicBezTo>
                  <a:pt x="3588" y="11735"/>
                  <a:pt x="3588" y="11735"/>
                  <a:pt x="3588" y="11679"/>
                </a:cubicBezTo>
                <a:cubicBezTo>
                  <a:pt x="3806" y="11622"/>
                  <a:pt x="3806" y="11565"/>
                  <a:pt x="4024" y="11509"/>
                </a:cubicBezTo>
                <a:cubicBezTo>
                  <a:pt x="4024" y="11395"/>
                  <a:pt x="3806" y="11339"/>
                  <a:pt x="3806" y="11282"/>
                </a:cubicBezTo>
                <a:cubicBezTo>
                  <a:pt x="3806" y="11225"/>
                  <a:pt x="3806" y="11169"/>
                  <a:pt x="3806" y="11112"/>
                </a:cubicBezTo>
                <a:cubicBezTo>
                  <a:pt x="3806" y="11112"/>
                  <a:pt x="3806" y="11112"/>
                  <a:pt x="3806" y="11112"/>
                </a:cubicBezTo>
                <a:cubicBezTo>
                  <a:pt x="3588" y="11169"/>
                  <a:pt x="3152" y="11169"/>
                  <a:pt x="2934" y="11169"/>
                </a:cubicBezTo>
                <a:cubicBezTo>
                  <a:pt x="2934" y="11169"/>
                  <a:pt x="2715" y="11225"/>
                  <a:pt x="2497" y="11225"/>
                </a:cubicBezTo>
                <a:cubicBezTo>
                  <a:pt x="2497" y="11225"/>
                  <a:pt x="2279" y="11225"/>
                  <a:pt x="2061" y="11225"/>
                </a:cubicBezTo>
                <a:cubicBezTo>
                  <a:pt x="1406" y="11112"/>
                  <a:pt x="1624" y="10998"/>
                  <a:pt x="1624" y="10828"/>
                </a:cubicBezTo>
                <a:cubicBezTo>
                  <a:pt x="1624" y="10772"/>
                  <a:pt x="1624" y="10715"/>
                  <a:pt x="1624" y="10658"/>
                </a:cubicBezTo>
                <a:cubicBezTo>
                  <a:pt x="1406" y="10545"/>
                  <a:pt x="1406" y="10488"/>
                  <a:pt x="1406" y="10375"/>
                </a:cubicBezTo>
                <a:cubicBezTo>
                  <a:pt x="1406" y="10318"/>
                  <a:pt x="1406" y="10318"/>
                  <a:pt x="1406" y="10261"/>
                </a:cubicBezTo>
                <a:cubicBezTo>
                  <a:pt x="1406" y="10148"/>
                  <a:pt x="1406" y="10091"/>
                  <a:pt x="1406" y="9978"/>
                </a:cubicBezTo>
                <a:cubicBezTo>
                  <a:pt x="1406" y="9751"/>
                  <a:pt x="1406" y="9524"/>
                  <a:pt x="1406" y="9298"/>
                </a:cubicBezTo>
                <a:cubicBezTo>
                  <a:pt x="1624" y="9071"/>
                  <a:pt x="1624" y="8844"/>
                  <a:pt x="1843" y="8561"/>
                </a:cubicBezTo>
                <a:cubicBezTo>
                  <a:pt x="1843" y="8561"/>
                  <a:pt x="1843" y="8504"/>
                  <a:pt x="1843" y="8504"/>
                </a:cubicBezTo>
                <a:cubicBezTo>
                  <a:pt x="1843" y="8447"/>
                  <a:pt x="1843" y="8334"/>
                  <a:pt x="2061" y="8277"/>
                </a:cubicBezTo>
                <a:cubicBezTo>
                  <a:pt x="2061" y="8107"/>
                  <a:pt x="2279" y="7937"/>
                  <a:pt x="2497" y="7767"/>
                </a:cubicBezTo>
                <a:cubicBezTo>
                  <a:pt x="2497" y="7767"/>
                  <a:pt x="2497" y="7710"/>
                  <a:pt x="2497" y="7710"/>
                </a:cubicBezTo>
                <a:cubicBezTo>
                  <a:pt x="2497" y="7597"/>
                  <a:pt x="2715" y="7427"/>
                  <a:pt x="2715" y="7257"/>
                </a:cubicBezTo>
                <a:cubicBezTo>
                  <a:pt x="2934" y="7030"/>
                  <a:pt x="2934" y="6803"/>
                  <a:pt x="3152" y="6576"/>
                </a:cubicBezTo>
                <a:cubicBezTo>
                  <a:pt x="3152" y="6520"/>
                  <a:pt x="3152" y="6520"/>
                  <a:pt x="3152" y="6463"/>
                </a:cubicBezTo>
                <a:cubicBezTo>
                  <a:pt x="3152" y="6463"/>
                  <a:pt x="3152" y="6463"/>
                  <a:pt x="3152" y="6463"/>
                </a:cubicBezTo>
                <a:cubicBezTo>
                  <a:pt x="3152" y="6406"/>
                  <a:pt x="3152" y="6350"/>
                  <a:pt x="3152" y="6350"/>
                </a:cubicBezTo>
                <a:cubicBezTo>
                  <a:pt x="3152" y="6236"/>
                  <a:pt x="3370" y="6180"/>
                  <a:pt x="3370" y="6123"/>
                </a:cubicBezTo>
                <a:cubicBezTo>
                  <a:pt x="3370" y="6123"/>
                  <a:pt x="3370" y="6066"/>
                  <a:pt x="3370" y="6066"/>
                </a:cubicBezTo>
                <a:cubicBezTo>
                  <a:pt x="3370" y="5953"/>
                  <a:pt x="3806" y="5953"/>
                  <a:pt x="3806" y="5839"/>
                </a:cubicBezTo>
                <a:cubicBezTo>
                  <a:pt x="3806" y="5839"/>
                  <a:pt x="3806" y="5839"/>
                  <a:pt x="3806" y="5783"/>
                </a:cubicBezTo>
                <a:cubicBezTo>
                  <a:pt x="3806" y="5726"/>
                  <a:pt x="4024" y="5613"/>
                  <a:pt x="4024" y="5499"/>
                </a:cubicBezTo>
                <a:cubicBezTo>
                  <a:pt x="4024" y="5386"/>
                  <a:pt x="4024" y="5272"/>
                  <a:pt x="4024" y="5216"/>
                </a:cubicBezTo>
                <a:cubicBezTo>
                  <a:pt x="4024" y="5102"/>
                  <a:pt x="4024" y="5046"/>
                  <a:pt x="4024" y="4989"/>
                </a:cubicBezTo>
                <a:cubicBezTo>
                  <a:pt x="4024" y="4932"/>
                  <a:pt x="4024" y="4932"/>
                  <a:pt x="4024" y="4876"/>
                </a:cubicBezTo>
                <a:cubicBezTo>
                  <a:pt x="4024" y="4876"/>
                  <a:pt x="4024" y="4819"/>
                  <a:pt x="4024" y="4819"/>
                </a:cubicBezTo>
                <a:cubicBezTo>
                  <a:pt x="4024" y="4819"/>
                  <a:pt x="4024" y="4819"/>
                  <a:pt x="3806" y="4819"/>
                </a:cubicBezTo>
                <a:cubicBezTo>
                  <a:pt x="3806" y="4706"/>
                  <a:pt x="3806" y="4649"/>
                  <a:pt x="3806" y="4592"/>
                </a:cubicBezTo>
                <a:cubicBezTo>
                  <a:pt x="3806" y="4479"/>
                  <a:pt x="3806" y="4422"/>
                  <a:pt x="3806" y="4365"/>
                </a:cubicBezTo>
                <a:cubicBezTo>
                  <a:pt x="4024" y="4195"/>
                  <a:pt x="4243" y="4025"/>
                  <a:pt x="4461" y="3912"/>
                </a:cubicBezTo>
                <a:cubicBezTo>
                  <a:pt x="4679" y="3855"/>
                  <a:pt x="4679" y="3855"/>
                  <a:pt x="4897" y="3855"/>
                </a:cubicBezTo>
                <a:cubicBezTo>
                  <a:pt x="4897" y="3855"/>
                  <a:pt x="4897" y="3855"/>
                  <a:pt x="4897" y="3855"/>
                </a:cubicBezTo>
                <a:cubicBezTo>
                  <a:pt x="4897" y="3855"/>
                  <a:pt x="5334" y="3742"/>
                  <a:pt x="5334" y="3742"/>
                </a:cubicBezTo>
                <a:cubicBezTo>
                  <a:pt x="5770" y="3685"/>
                  <a:pt x="6206" y="3572"/>
                  <a:pt x="6643" y="3515"/>
                </a:cubicBezTo>
                <a:cubicBezTo>
                  <a:pt x="6861" y="3515"/>
                  <a:pt x="7079" y="3402"/>
                  <a:pt x="7297" y="3402"/>
                </a:cubicBezTo>
                <a:cubicBezTo>
                  <a:pt x="7297" y="3402"/>
                  <a:pt x="7297" y="3402"/>
                  <a:pt x="7297" y="3402"/>
                </a:cubicBezTo>
                <a:cubicBezTo>
                  <a:pt x="7515" y="3402"/>
                  <a:pt x="7515" y="3345"/>
                  <a:pt x="7515" y="3288"/>
                </a:cubicBezTo>
                <a:cubicBezTo>
                  <a:pt x="7734" y="3288"/>
                  <a:pt x="7734" y="3231"/>
                  <a:pt x="7734" y="3231"/>
                </a:cubicBezTo>
                <a:cubicBezTo>
                  <a:pt x="7734" y="3175"/>
                  <a:pt x="7734" y="3118"/>
                  <a:pt x="7734" y="3061"/>
                </a:cubicBezTo>
                <a:cubicBezTo>
                  <a:pt x="7734" y="3005"/>
                  <a:pt x="7734" y="2891"/>
                  <a:pt x="7734" y="2835"/>
                </a:cubicBezTo>
                <a:cubicBezTo>
                  <a:pt x="7734" y="2778"/>
                  <a:pt x="7734" y="2721"/>
                  <a:pt x="7734" y="2665"/>
                </a:cubicBezTo>
                <a:cubicBezTo>
                  <a:pt x="7515" y="2608"/>
                  <a:pt x="7515" y="2608"/>
                  <a:pt x="7297" y="2551"/>
                </a:cubicBezTo>
                <a:cubicBezTo>
                  <a:pt x="7297" y="2551"/>
                  <a:pt x="7297" y="2494"/>
                  <a:pt x="7297" y="2494"/>
                </a:cubicBezTo>
                <a:cubicBezTo>
                  <a:pt x="7079" y="2494"/>
                  <a:pt x="7079" y="2438"/>
                  <a:pt x="7079" y="2438"/>
                </a:cubicBezTo>
                <a:cubicBezTo>
                  <a:pt x="7079" y="2438"/>
                  <a:pt x="7079" y="2381"/>
                  <a:pt x="7079" y="2381"/>
                </a:cubicBezTo>
                <a:cubicBezTo>
                  <a:pt x="7079" y="2324"/>
                  <a:pt x="6861" y="2324"/>
                  <a:pt x="6861" y="2324"/>
                </a:cubicBezTo>
                <a:cubicBezTo>
                  <a:pt x="6861" y="2324"/>
                  <a:pt x="6861" y="2268"/>
                  <a:pt x="6861" y="2268"/>
                </a:cubicBezTo>
                <a:cubicBezTo>
                  <a:pt x="6861" y="2154"/>
                  <a:pt x="6861" y="2041"/>
                  <a:pt x="6861" y="1928"/>
                </a:cubicBezTo>
                <a:cubicBezTo>
                  <a:pt x="6861" y="1871"/>
                  <a:pt x="6861" y="1871"/>
                  <a:pt x="6861" y="1814"/>
                </a:cubicBezTo>
                <a:cubicBezTo>
                  <a:pt x="6861" y="1814"/>
                  <a:pt x="6643" y="1757"/>
                  <a:pt x="6643" y="1757"/>
                </a:cubicBezTo>
                <a:cubicBezTo>
                  <a:pt x="6643" y="1644"/>
                  <a:pt x="6643" y="1587"/>
                  <a:pt x="6643" y="1531"/>
                </a:cubicBezTo>
                <a:cubicBezTo>
                  <a:pt x="6643" y="1531"/>
                  <a:pt x="6643" y="1474"/>
                  <a:pt x="6643" y="1474"/>
                </a:cubicBezTo>
                <a:cubicBezTo>
                  <a:pt x="6643" y="1417"/>
                  <a:pt x="6643" y="1361"/>
                  <a:pt x="6643" y="1304"/>
                </a:cubicBezTo>
                <a:cubicBezTo>
                  <a:pt x="6424" y="1304"/>
                  <a:pt x="6424" y="1247"/>
                  <a:pt x="6424" y="1191"/>
                </a:cubicBezTo>
                <a:cubicBezTo>
                  <a:pt x="6424" y="1191"/>
                  <a:pt x="6424" y="1134"/>
                  <a:pt x="6424" y="1077"/>
                </a:cubicBezTo>
                <a:cubicBezTo>
                  <a:pt x="6424" y="1077"/>
                  <a:pt x="6643" y="1020"/>
                  <a:pt x="6643" y="964"/>
                </a:cubicBezTo>
                <a:cubicBezTo>
                  <a:pt x="6643" y="907"/>
                  <a:pt x="6643" y="850"/>
                  <a:pt x="6643" y="850"/>
                </a:cubicBezTo>
                <a:cubicBezTo>
                  <a:pt x="6643" y="794"/>
                  <a:pt x="6643" y="737"/>
                  <a:pt x="6643" y="737"/>
                </a:cubicBezTo>
                <a:cubicBezTo>
                  <a:pt x="6861" y="567"/>
                  <a:pt x="7297" y="454"/>
                  <a:pt x="7515" y="340"/>
                </a:cubicBezTo>
                <a:cubicBezTo>
                  <a:pt x="7734" y="283"/>
                  <a:pt x="8170" y="170"/>
                  <a:pt x="8388" y="113"/>
                </a:cubicBezTo>
                <a:cubicBezTo>
                  <a:pt x="8388" y="113"/>
                  <a:pt x="8388" y="113"/>
                  <a:pt x="8606" y="113"/>
                </a:cubicBezTo>
                <a:cubicBezTo>
                  <a:pt x="8824" y="113"/>
                  <a:pt x="9043" y="57"/>
                  <a:pt x="9261" y="57"/>
                </a:cubicBezTo>
                <a:cubicBezTo>
                  <a:pt x="9261" y="57"/>
                  <a:pt x="9479" y="57"/>
                  <a:pt x="9479" y="57"/>
                </a:cubicBezTo>
                <a:cubicBezTo>
                  <a:pt x="9479" y="57"/>
                  <a:pt x="9479" y="57"/>
                  <a:pt x="9479" y="0"/>
                </a:cubicBezTo>
                <a:cubicBezTo>
                  <a:pt x="9697" y="0"/>
                  <a:pt x="9915" y="0"/>
                  <a:pt x="10134" y="0"/>
                </a:cubicBezTo>
                <a:close/>
                <a:moveTo>
                  <a:pt x="12534" y="2665"/>
                </a:moveTo>
                <a:cubicBezTo>
                  <a:pt x="12534" y="2721"/>
                  <a:pt x="12534" y="2721"/>
                  <a:pt x="12534" y="2778"/>
                </a:cubicBezTo>
                <a:cubicBezTo>
                  <a:pt x="12097" y="2948"/>
                  <a:pt x="11443" y="3005"/>
                  <a:pt x="10788" y="3118"/>
                </a:cubicBezTo>
                <a:cubicBezTo>
                  <a:pt x="10788" y="3175"/>
                  <a:pt x="10570" y="3231"/>
                  <a:pt x="10352" y="3288"/>
                </a:cubicBezTo>
                <a:cubicBezTo>
                  <a:pt x="9915" y="3345"/>
                  <a:pt x="9697" y="3402"/>
                  <a:pt x="9479" y="3515"/>
                </a:cubicBezTo>
                <a:cubicBezTo>
                  <a:pt x="9261" y="3572"/>
                  <a:pt x="9043" y="3572"/>
                  <a:pt x="9043" y="3628"/>
                </a:cubicBezTo>
                <a:cubicBezTo>
                  <a:pt x="9043" y="3628"/>
                  <a:pt x="9043" y="3628"/>
                  <a:pt x="9043" y="3628"/>
                </a:cubicBezTo>
                <a:cubicBezTo>
                  <a:pt x="9261" y="3628"/>
                  <a:pt x="9261" y="3685"/>
                  <a:pt x="9479" y="3742"/>
                </a:cubicBezTo>
                <a:cubicBezTo>
                  <a:pt x="9697" y="3798"/>
                  <a:pt x="10134" y="3912"/>
                  <a:pt x="10352" y="4025"/>
                </a:cubicBezTo>
                <a:cubicBezTo>
                  <a:pt x="10352" y="4025"/>
                  <a:pt x="10352" y="4025"/>
                  <a:pt x="10352" y="4025"/>
                </a:cubicBezTo>
                <a:cubicBezTo>
                  <a:pt x="10134" y="4025"/>
                  <a:pt x="9697" y="4139"/>
                  <a:pt x="9697" y="4252"/>
                </a:cubicBezTo>
                <a:cubicBezTo>
                  <a:pt x="9479" y="4252"/>
                  <a:pt x="9479" y="4309"/>
                  <a:pt x="9479" y="4365"/>
                </a:cubicBezTo>
                <a:cubicBezTo>
                  <a:pt x="9479" y="4365"/>
                  <a:pt x="9261" y="4422"/>
                  <a:pt x="9261" y="4479"/>
                </a:cubicBezTo>
                <a:cubicBezTo>
                  <a:pt x="9479" y="4592"/>
                  <a:pt x="9479" y="4649"/>
                  <a:pt x="9697" y="4762"/>
                </a:cubicBezTo>
                <a:cubicBezTo>
                  <a:pt x="9697" y="4819"/>
                  <a:pt x="9697" y="4876"/>
                  <a:pt x="9479" y="4876"/>
                </a:cubicBezTo>
                <a:cubicBezTo>
                  <a:pt x="9479" y="4989"/>
                  <a:pt x="9479" y="5046"/>
                  <a:pt x="9479" y="5102"/>
                </a:cubicBezTo>
                <a:cubicBezTo>
                  <a:pt x="9479" y="5159"/>
                  <a:pt x="9261" y="5216"/>
                  <a:pt x="9261" y="5272"/>
                </a:cubicBezTo>
                <a:cubicBezTo>
                  <a:pt x="9261" y="5272"/>
                  <a:pt x="9261" y="5272"/>
                  <a:pt x="9261" y="5272"/>
                </a:cubicBezTo>
                <a:cubicBezTo>
                  <a:pt x="9261" y="5272"/>
                  <a:pt x="9479" y="5216"/>
                  <a:pt x="9479" y="5159"/>
                </a:cubicBezTo>
                <a:cubicBezTo>
                  <a:pt x="9479" y="5102"/>
                  <a:pt x="9479" y="5046"/>
                  <a:pt x="9697" y="4989"/>
                </a:cubicBezTo>
                <a:cubicBezTo>
                  <a:pt x="9915" y="4876"/>
                  <a:pt x="10134" y="4706"/>
                  <a:pt x="10352" y="4592"/>
                </a:cubicBezTo>
                <a:cubicBezTo>
                  <a:pt x="10570" y="4422"/>
                  <a:pt x="10788" y="4252"/>
                  <a:pt x="11006" y="4139"/>
                </a:cubicBezTo>
                <a:cubicBezTo>
                  <a:pt x="11224" y="3855"/>
                  <a:pt x="11661" y="3628"/>
                  <a:pt x="12097" y="3402"/>
                </a:cubicBezTo>
                <a:cubicBezTo>
                  <a:pt x="12534" y="3231"/>
                  <a:pt x="12752" y="3118"/>
                  <a:pt x="12970" y="3005"/>
                </a:cubicBezTo>
                <a:cubicBezTo>
                  <a:pt x="12970" y="3005"/>
                  <a:pt x="13188" y="2948"/>
                  <a:pt x="13188" y="2891"/>
                </a:cubicBezTo>
                <a:cubicBezTo>
                  <a:pt x="13188" y="2835"/>
                  <a:pt x="12752" y="2721"/>
                  <a:pt x="12534" y="2665"/>
                </a:cubicBezTo>
                <a:close/>
                <a:moveTo>
                  <a:pt x="7952" y="3231"/>
                </a:moveTo>
                <a:cubicBezTo>
                  <a:pt x="7952" y="3231"/>
                  <a:pt x="7734" y="3288"/>
                  <a:pt x="7734" y="3288"/>
                </a:cubicBezTo>
                <a:cubicBezTo>
                  <a:pt x="7734" y="3345"/>
                  <a:pt x="7734" y="3402"/>
                  <a:pt x="7734" y="3458"/>
                </a:cubicBezTo>
                <a:cubicBezTo>
                  <a:pt x="7734" y="3515"/>
                  <a:pt x="7734" y="3628"/>
                  <a:pt x="7515" y="3685"/>
                </a:cubicBezTo>
                <a:cubicBezTo>
                  <a:pt x="7079" y="4082"/>
                  <a:pt x="6424" y="4479"/>
                  <a:pt x="6206" y="4876"/>
                </a:cubicBezTo>
                <a:cubicBezTo>
                  <a:pt x="5988" y="4989"/>
                  <a:pt x="5988" y="5159"/>
                  <a:pt x="5770" y="5272"/>
                </a:cubicBezTo>
                <a:cubicBezTo>
                  <a:pt x="5770" y="5499"/>
                  <a:pt x="5552" y="5669"/>
                  <a:pt x="5552" y="5896"/>
                </a:cubicBezTo>
                <a:cubicBezTo>
                  <a:pt x="5552" y="5896"/>
                  <a:pt x="5552" y="5953"/>
                  <a:pt x="5552" y="5953"/>
                </a:cubicBezTo>
                <a:cubicBezTo>
                  <a:pt x="5334" y="6123"/>
                  <a:pt x="5552" y="6236"/>
                  <a:pt x="5334" y="6406"/>
                </a:cubicBezTo>
                <a:cubicBezTo>
                  <a:pt x="5115" y="6576"/>
                  <a:pt x="4897" y="6690"/>
                  <a:pt x="4679" y="6860"/>
                </a:cubicBezTo>
                <a:cubicBezTo>
                  <a:pt x="4243" y="7087"/>
                  <a:pt x="3806" y="7313"/>
                  <a:pt x="3370" y="7540"/>
                </a:cubicBezTo>
                <a:cubicBezTo>
                  <a:pt x="3152" y="7654"/>
                  <a:pt x="2715" y="7824"/>
                  <a:pt x="2715" y="7994"/>
                </a:cubicBezTo>
                <a:cubicBezTo>
                  <a:pt x="2715" y="8050"/>
                  <a:pt x="2715" y="8220"/>
                  <a:pt x="2934" y="8277"/>
                </a:cubicBezTo>
                <a:cubicBezTo>
                  <a:pt x="2934" y="8277"/>
                  <a:pt x="3152" y="8334"/>
                  <a:pt x="3152" y="8334"/>
                </a:cubicBezTo>
                <a:cubicBezTo>
                  <a:pt x="3370" y="8334"/>
                  <a:pt x="3588" y="8334"/>
                  <a:pt x="3806" y="8334"/>
                </a:cubicBezTo>
                <a:cubicBezTo>
                  <a:pt x="3806" y="8391"/>
                  <a:pt x="4024" y="8391"/>
                  <a:pt x="4024" y="8391"/>
                </a:cubicBezTo>
                <a:cubicBezTo>
                  <a:pt x="4243" y="8391"/>
                  <a:pt x="4243" y="8447"/>
                  <a:pt x="4461" y="8447"/>
                </a:cubicBezTo>
                <a:cubicBezTo>
                  <a:pt x="4461" y="8391"/>
                  <a:pt x="4461" y="8334"/>
                  <a:pt x="4461" y="8334"/>
                </a:cubicBezTo>
                <a:cubicBezTo>
                  <a:pt x="4679" y="8220"/>
                  <a:pt x="4679" y="8164"/>
                  <a:pt x="4679" y="8107"/>
                </a:cubicBezTo>
                <a:cubicBezTo>
                  <a:pt x="4897" y="7824"/>
                  <a:pt x="4897" y="7540"/>
                  <a:pt x="5115" y="7313"/>
                </a:cubicBezTo>
                <a:cubicBezTo>
                  <a:pt x="5115" y="7257"/>
                  <a:pt x="5115" y="7200"/>
                  <a:pt x="5115" y="7143"/>
                </a:cubicBezTo>
                <a:cubicBezTo>
                  <a:pt x="5334" y="6917"/>
                  <a:pt x="5334" y="6746"/>
                  <a:pt x="5552" y="6520"/>
                </a:cubicBezTo>
                <a:cubicBezTo>
                  <a:pt x="5552" y="6463"/>
                  <a:pt x="5770" y="6350"/>
                  <a:pt x="5770" y="6236"/>
                </a:cubicBezTo>
                <a:cubicBezTo>
                  <a:pt x="5988" y="6123"/>
                  <a:pt x="5988" y="6009"/>
                  <a:pt x="6206" y="5839"/>
                </a:cubicBezTo>
                <a:cubicBezTo>
                  <a:pt x="6424" y="5669"/>
                  <a:pt x="6424" y="5556"/>
                  <a:pt x="6643" y="5386"/>
                </a:cubicBezTo>
                <a:cubicBezTo>
                  <a:pt x="7079" y="5102"/>
                  <a:pt x="7297" y="4819"/>
                  <a:pt x="7734" y="4592"/>
                </a:cubicBezTo>
                <a:cubicBezTo>
                  <a:pt x="7952" y="4479"/>
                  <a:pt x="7952" y="4365"/>
                  <a:pt x="7952" y="4252"/>
                </a:cubicBezTo>
                <a:cubicBezTo>
                  <a:pt x="7952" y="4195"/>
                  <a:pt x="7952" y="4082"/>
                  <a:pt x="7952" y="4025"/>
                </a:cubicBezTo>
                <a:cubicBezTo>
                  <a:pt x="7952" y="3912"/>
                  <a:pt x="7952" y="3855"/>
                  <a:pt x="7952" y="3798"/>
                </a:cubicBezTo>
                <a:cubicBezTo>
                  <a:pt x="8170" y="3742"/>
                  <a:pt x="8388" y="3628"/>
                  <a:pt x="8388" y="3628"/>
                </a:cubicBezTo>
                <a:cubicBezTo>
                  <a:pt x="8606" y="3628"/>
                  <a:pt x="8606" y="3628"/>
                  <a:pt x="8824" y="3628"/>
                </a:cubicBezTo>
                <a:cubicBezTo>
                  <a:pt x="8606" y="3515"/>
                  <a:pt x="8388" y="3458"/>
                  <a:pt x="8170" y="3402"/>
                </a:cubicBezTo>
                <a:cubicBezTo>
                  <a:pt x="8170" y="3345"/>
                  <a:pt x="7952" y="3288"/>
                  <a:pt x="7952" y="3231"/>
                </a:cubicBezTo>
                <a:close/>
                <a:moveTo>
                  <a:pt x="9261" y="5272"/>
                </a:moveTo>
                <a:cubicBezTo>
                  <a:pt x="9261" y="5272"/>
                  <a:pt x="9261" y="5272"/>
                  <a:pt x="9261" y="5272"/>
                </a:cubicBezTo>
                <a:cubicBezTo>
                  <a:pt x="9261" y="5272"/>
                  <a:pt x="9261" y="5272"/>
                  <a:pt x="9261" y="5272"/>
                </a:cubicBezTo>
                <a:cubicBezTo>
                  <a:pt x="9261" y="5272"/>
                  <a:pt x="9261" y="5272"/>
                  <a:pt x="9261" y="5272"/>
                </a:cubicBezTo>
                <a:close/>
              </a:path>
            </a:pathLst>
          </a:custGeom>
          <a:solidFill>
            <a:schemeClr val="accent1"/>
          </a:solidFill>
          <a:ln w="12700">
            <a:miter lim="400000"/>
          </a:ln>
          <a:effectLst>
            <a:outerShdw blurRad="76200" dir="18900000" rotWithShape="0">
              <a:srgbClr val="000000">
                <a:alpha val="5000"/>
              </a:srgbClr>
            </a:outerShdw>
          </a:effectLst>
        </p:spPr>
        <p:txBody>
          <a:bodyPr lIns="45718" tIns="45718" rIns="45718" bIns="45718"/>
          <a:lstStyle/>
          <a:p>
            <a:pPr defTabSz="914400">
              <a:defRPr>
                <a:latin typeface="+mn-lt"/>
                <a:ea typeface="+mn-ea"/>
                <a:cs typeface="+mn-cs"/>
                <a:sym typeface="Calibri"/>
              </a:defRPr>
            </a:pPr>
            <a:endParaRPr/>
          </a:p>
        </p:txBody>
      </p:sp>
      <p:sp>
        <p:nvSpPr>
          <p:cNvPr id="260" name="Freeform 6"/>
          <p:cNvSpPr/>
          <p:nvPr/>
        </p:nvSpPr>
        <p:spPr>
          <a:xfrm>
            <a:off x="3954155" y="4971760"/>
            <a:ext cx="189090" cy="282555"/>
          </a:xfrm>
          <a:custGeom>
            <a:avLst/>
            <a:gdLst/>
            <a:ahLst/>
            <a:cxnLst>
              <a:cxn ang="0">
                <a:pos x="wd2" y="hd2"/>
              </a:cxn>
              <a:cxn ang="5400000">
                <a:pos x="wd2" y="hd2"/>
              </a:cxn>
              <a:cxn ang="10800000">
                <a:pos x="wd2" y="hd2"/>
              </a:cxn>
              <a:cxn ang="16200000">
                <a:pos x="wd2" y="hd2"/>
              </a:cxn>
            </a:cxnLst>
            <a:rect l="0" t="0" r="r" b="b"/>
            <a:pathLst>
              <a:path w="21600" h="21600" extrusionOk="0">
                <a:moveTo>
                  <a:pt x="18857" y="0"/>
                </a:moveTo>
                <a:cubicBezTo>
                  <a:pt x="2743" y="0"/>
                  <a:pt x="2743" y="0"/>
                  <a:pt x="2743" y="0"/>
                </a:cubicBezTo>
                <a:cubicBezTo>
                  <a:pt x="1029" y="0"/>
                  <a:pt x="0" y="680"/>
                  <a:pt x="0" y="1361"/>
                </a:cubicBezTo>
                <a:cubicBezTo>
                  <a:pt x="0" y="20239"/>
                  <a:pt x="0" y="20239"/>
                  <a:pt x="0" y="20239"/>
                </a:cubicBezTo>
                <a:cubicBezTo>
                  <a:pt x="0" y="21090"/>
                  <a:pt x="1029" y="21600"/>
                  <a:pt x="2743" y="21600"/>
                </a:cubicBezTo>
                <a:cubicBezTo>
                  <a:pt x="18857" y="21600"/>
                  <a:pt x="18857" y="21600"/>
                  <a:pt x="18857" y="21600"/>
                </a:cubicBezTo>
                <a:cubicBezTo>
                  <a:pt x="20571" y="21600"/>
                  <a:pt x="21600" y="21090"/>
                  <a:pt x="21600" y="20239"/>
                </a:cubicBezTo>
                <a:cubicBezTo>
                  <a:pt x="21600" y="1361"/>
                  <a:pt x="21600" y="1361"/>
                  <a:pt x="21600" y="1361"/>
                </a:cubicBezTo>
                <a:cubicBezTo>
                  <a:pt x="21600" y="680"/>
                  <a:pt x="20571" y="0"/>
                  <a:pt x="18857" y="0"/>
                </a:cubicBezTo>
                <a:close/>
                <a:moveTo>
                  <a:pt x="8914" y="1191"/>
                </a:moveTo>
                <a:cubicBezTo>
                  <a:pt x="12686" y="1191"/>
                  <a:pt x="12686" y="1191"/>
                  <a:pt x="12686" y="1191"/>
                </a:cubicBezTo>
                <a:cubicBezTo>
                  <a:pt x="13029" y="1191"/>
                  <a:pt x="13371" y="1361"/>
                  <a:pt x="13371" y="1531"/>
                </a:cubicBezTo>
                <a:cubicBezTo>
                  <a:pt x="13371" y="1701"/>
                  <a:pt x="13029" y="1871"/>
                  <a:pt x="12686" y="1871"/>
                </a:cubicBezTo>
                <a:cubicBezTo>
                  <a:pt x="8914" y="1871"/>
                  <a:pt x="8914" y="1871"/>
                  <a:pt x="8914" y="1871"/>
                </a:cubicBezTo>
                <a:cubicBezTo>
                  <a:pt x="8571" y="1871"/>
                  <a:pt x="7886" y="1701"/>
                  <a:pt x="7886" y="1531"/>
                </a:cubicBezTo>
                <a:cubicBezTo>
                  <a:pt x="7886" y="1361"/>
                  <a:pt x="8571" y="1191"/>
                  <a:pt x="8914" y="1191"/>
                </a:cubicBezTo>
                <a:close/>
                <a:moveTo>
                  <a:pt x="10629" y="20920"/>
                </a:moveTo>
                <a:cubicBezTo>
                  <a:pt x="9943" y="20920"/>
                  <a:pt x="9257" y="20580"/>
                  <a:pt x="9257" y="20239"/>
                </a:cubicBezTo>
                <a:cubicBezTo>
                  <a:pt x="9257" y="19729"/>
                  <a:pt x="9943" y="19559"/>
                  <a:pt x="10629" y="19559"/>
                </a:cubicBezTo>
                <a:cubicBezTo>
                  <a:pt x="11657" y="19559"/>
                  <a:pt x="12000" y="19729"/>
                  <a:pt x="12000" y="20239"/>
                </a:cubicBezTo>
                <a:cubicBezTo>
                  <a:pt x="12000" y="20580"/>
                  <a:pt x="11657" y="20920"/>
                  <a:pt x="10629" y="20920"/>
                </a:cubicBezTo>
                <a:close/>
                <a:moveTo>
                  <a:pt x="19200" y="18709"/>
                </a:moveTo>
                <a:cubicBezTo>
                  <a:pt x="2400" y="18709"/>
                  <a:pt x="2400" y="18709"/>
                  <a:pt x="2400" y="18709"/>
                </a:cubicBezTo>
                <a:cubicBezTo>
                  <a:pt x="2400" y="3061"/>
                  <a:pt x="2400" y="3061"/>
                  <a:pt x="2400" y="3061"/>
                </a:cubicBezTo>
                <a:cubicBezTo>
                  <a:pt x="19200" y="3061"/>
                  <a:pt x="19200" y="3061"/>
                  <a:pt x="19200" y="3061"/>
                </a:cubicBezTo>
                <a:lnTo>
                  <a:pt x="19200" y="18709"/>
                </a:lnTo>
                <a:close/>
              </a:path>
            </a:pathLst>
          </a:custGeom>
          <a:solidFill>
            <a:srgbClr val="1F497D"/>
          </a:solidFill>
          <a:ln w="12700">
            <a:miter lim="400000"/>
          </a:ln>
        </p:spPr>
        <p:txBody>
          <a:bodyPr lIns="45718" tIns="45718" rIns="45718" bIns="45718"/>
          <a:lstStyle/>
          <a:p>
            <a:pPr defTabSz="914400">
              <a:defRPr>
                <a:solidFill>
                  <a:srgbClr val="1F497D"/>
                </a:solidFill>
                <a:latin typeface="+mn-lt"/>
                <a:ea typeface="+mn-ea"/>
                <a:cs typeface="+mn-cs"/>
                <a:sym typeface="Calibri"/>
              </a:defRPr>
            </a:pPr>
            <a:endParaRPr/>
          </a:p>
        </p:txBody>
      </p:sp>
      <p:sp>
        <p:nvSpPr>
          <p:cNvPr id="261" name="Freeform 7"/>
          <p:cNvSpPr/>
          <p:nvPr/>
        </p:nvSpPr>
        <p:spPr>
          <a:xfrm>
            <a:off x="3923446" y="5289224"/>
            <a:ext cx="250509" cy="212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9714" y="19077"/>
                </a:moveTo>
                <a:lnTo>
                  <a:pt x="14431" y="10879"/>
                </a:lnTo>
                <a:lnTo>
                  <a:pt x="19714" y="2523"/>
                </a:lnTo>
                <a:lnTo>
                  <a:pt x="19714" y="19077"/>
                </a:lnTo>
                <a:close/>
                <a:moveTo>
                  <a:pt x="1509" y="2523"/>
                </a:moveTo>
                <a:lnTo>
                  <a:pt x="6791" y="10879"/>
                </a:lnTo>
                <a:lnTo>
                  <a:pt x="1509" y="19077"/>
                </a:lnTo>
                <a:lnTo>
                  <a:pt x="1509" y="2523"/>
                </a:lnTo>
                <a:close/>
                <a:moveTo>
                  <a:pt x="3962" y="19077"/>
                </a:moveTo>
                <a:lnTo>
                  <a:pt x="8300" y="12298"/>
                </a:lnTo>
                <a:lnTo>
                  <a:pt x="11036" y="17028"/>
                </a:lnTo>
                <a:lnTo>
                  <a:pt x="13583" y="12298"/>
                </a:lnTo>
                <a:lnTo>
                  <a:pt x="17921" y="19077"/>
                </a:lnTo>
                <a:lnTo>
                  <a:pt x="3962" y="19077"/>
                </a:lnTo>
                <a:close/>
                <a:moveTo>
                  <a:pt x="12639" y="10879"/>
                </a:moveTo>
                <a:lnTo>
                  <a:pt x="11036" y="13401"/>
                </a:lnTo>
                <a:lnTo>
                  <a:pt x="9527" y="10879"/>
                </a:lnTo>
                <a:lnTo>
                  <a:pt x="8300" y="9302"/>
                </a:lnTo>
                <a:lnTo>
                  <a:pt x="3962" y="2523"/>
                </a:lnTo>
                <a:lnTo>
                  <a:pt x="17921" y="2523"/>
                </a:lnTo>
                <a:lnTo>
                  <a:pt x="13583" y="9302"/>
                </a:lnTo>
                <a:lnTo>
                  <a:pt x="12639" y="10879"/>
                </a:lnTo>
                <a:close/>
              </a:path>
            </a:pathLst>
          </a:custGeom>
          <a:solidFill>
            <a:srgbClr val="1F497D"/>
          </a:solidFill>
          <a:ln w="12700">
            <a:miter lim="400000"/>
          </a:ln>
        </p:spPr>
        <p:txBody>
          <a:bodyPr lIns="45718" tIns="45718" rIns="45718" bIns="45718"/>
          <a:lstStyle/>
          <a:p>
            <a:pPr defTabSz="914400">
              <a:defRPr>
                <a:solidFill>
                  <a:srgbClr val="1F497D"/>
                </a:solidFill>
                <a:latin typeface="+mn-lt"/>
                <a:ea typeface="+mn-ea"/>
                <a:cs typeface="+mn-cs"/>
                <a:sym typeface="Calibri"/>
              </a:defRPr>
            </a:pPr>
            <a:endParaRPr/>
          </a:p>
        </p:txBody>
      </p:sp>
      <p:sp>
        <p:nvSpPr>
          <p:cNvPr id="262" name="Rectangle 8"/>
          <p:cNvSpPr txBox="1"/>
          <p:nvPr/>
        </p:nvSpPr>
        <p:spPr>
          <a:xfrm>
            <a:off x="1396760" y="1434207"/>
            <a:ext cx="7381421" cy="6375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defTabSz="914400">
              <a:defRPr sz="3600" b="1">
                <a:solidFill>
                  <a:schemeClr val="accent1"/>
                </a:solidFill>
                <a:latin typeface="Montserrat Black"/>
                <a:ea typeface="Montserrat Black"/>
                <a:cs typeface="Montserrat Black"/>
                <a:sym typeface="Montserrat Black"/>
              </a:defRPr>
            </a:lvl1pPr>
          </a:lstStyle>
          <a:p>
            <a:r>
              <a:t>THANK YOU</a:t>
            </a:r>
          </a:p>
        </p:txBody>
      </p:sp>
      <p:sp>
        <p:nvSpPr>
          <p:cNvPr id="263" name="TextBox 22"/>
          <p:cNvSpPr txBox="1"/>
          <p:nvPr/>
        </p:nvSpPr>
        <p:spPr>
          <a:xfrm>
            <a:off x="2151414" y="2431944"/>
            <a:ext cx="6196365" cy="12344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defTabSz="914400">
              <a:defRPr sz="1500" b="1" cap="all" spc="52">
                <a:solidFill>
                  <a:srgbClr val="FF0000"/>
                </a:solidFill>
                <a:latin typeface="Lato Black"/>
                <a:ea typeface="Lato Black"/>
                <a:cs typeface="Lato Black"/>
                <a:sym typeface="Lato Black"/>
              </a:defRPr>
            </a:pPr>
            <a:endParaRPr/>
          </a:p>
          <a:p>
            <a:pPr algn="ctr" defTabSz="914400">
              <a:defRPr sz="2000" b="1">
                <a:latin typeface="Lato"/>
                <a:ea typeface="Lato"/>
                <a:cs typeface="Lato"/>
                <a:sym typeface="Lato"/>
              </a:defRPr>
            </a:pPr>
            <a:r>
              <a:t>Please feel free to contact us if you need further clarification or information.</a:t>
            </a:r>
          </a:p>
          <a:p>
            <a:pPr algn="ctr" defTabSz="914400">
              <a:defRPr sz="2000" b="1">
                <a:latin typeface="Lato"/>
                <a:ea typeface="Lato"/>
                <a:cs typeface="Lato"/>
                <a:sym typeface="Lato"/>
              </a:defRPr>
            </a:pPr>
            <a:r>
              <a:t> We will be happy to assist you.</a:t>
            </a:r>
          </a:p>
        </p:txBody>
      </p:sp>
      <p:sp>
        <p:nvSpPr>
          <p:cNvPr id="264" name="TextBox 24"/>
          <p:cNvSpPr txBox="1"/>
          <p:nvPr/>
        </p:nvSpPr>
        <p:spPr>
          <a:xfrm>
            <a:off x="4219161" y="4543962"/>
            <a:ext cx="6918592" cy="96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914400">
              <a:defRPr sz="1500">
                <a:latin typeface="+mn-lt"/>
                <a:ea typeface="+mn-ea"/>
                <a:cs typeface="+mn-cs"/>
                <a:sym typeface="Calibri"/>
              </a:defRPr>
            </a:pPr>
            <a:r>
              <a:t>https://techstar.my</a:t>
            </a:r>
          </a:p>
          <a:p>
            <a:pPr defTabSz="914400">
              <a:defRPr sz="1500">
                <a:latin typeface="+mn-lt"/>
                <a:ea typeface="+mn-ea"/>
                <a:cs typeface="+mn-cs"/>
                <a:sym typeface="Calibri"/>
              </a:defRPr>
            </a:pPr>
            <a:endParaRPr/>
          </a:p>
          <a:p>
            <a:pPr defTabSz="914400">
              <a:defRPr sz="1500">
                <a:latin typeface="+mn-lt"/>
                <a:ea typeface="+mn-ea"/>
                <a:cs typeface="+mn-cs"/>
                <a:sym typeface="Calibri"/>
              </a:defRPr>
            </a:pPr>
            <a:r>
              <a:t>Contact: Ray Low  017-3102898    </a:t>
            </a:r>
          </a:p>
          <a:p>
            <a:pPr defTabSz="914400">
              <a:defRPr sz="1500" u="sng">
                <a:solidFill>
                  <a:srgbClr val="0000FF"/>
                </a:solidFill>
                <a:uFill>
                  <a:solidFill>
                    <a:srgbClr val="0000FF"/>
                  </a:solidFill>
                </a:uFill>
                <a:latin typeface="+mn-lt"/>
                <a:ea typeface="+mn-ea"/>
                <a:cs typeface="+mn-cs"/>
                <a:sym typeface="Calibri"/>
              </a:defRPr>
            </a:pPr>
            <a:r>
              <a:rPr>
                <a:hlinkClick r:id="rId2"/>
              </a:rPr>
              <a:t>raylow.biz@gmail.com</a:t>
            </a:r>
            <a:r>
              <a:rPr u="none">
                <a:solidFill>
                  <a:srgbClr val="000000"/>
                </a:solidFill>
                <a:uFillTx/>
              </a:rPr>
              <a:t> / ray@techstar.my</a:t>
            </a:r>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he Big Idea"/>
          <p:cNvSpPr txBox="1"/>
          <p:nvPr/>
        </p:nvSpPr>
        <p:spPr>
          <a:xfrm>
            <a:off x="364988" y="884736"/>
            <a:ext cx="9588585" cy="52321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defRPr sz="4000" u="sng">
                <a:latin typeface="Century Gothic"/>
                <a:ea typeface="Century Gothic"/>
                <a:cs typeface="Century Gothic"/>
                <a:sym typeface="Century Gothic"/>
              </a:defRPr>
            </a:lvl1pPr>
          </a:lstStyle>
          <a:p>
            <a:pPr>
              <a:buClr>
                <a:srgbClr val="000000"/>
              </a:buClr>
              <a:buSzPts val="4000"/>
            </a:pPr>
            <a:r>
              <a:rPr sz="2800" dirty="0">
                <a:cs typeface="Arial"/>
                <a:sym typeface="Arial"/>
              </a:rPr>
              <a:t>The Big Idea</a:t>
            </a:r>
          </a:p>
        </p:txBody>
      </p:sp>
      <p:sp>
        <p:nvSpPr>
          <p:cNvPr id="117" name="Slide Number Placeholder 19"/>
          <p:cNvSpPr txBox="1">
            <a:spLocks noGrp="1"/>
          </p:cNvSpPr>
          <p:nvPr>
            <p:ph type="sldNum" sz="quarter" idx="4294967295"/>
          </p:nvPr>
        </p:nvSpPr>
        <p:spPr>
          <a:xfrm>
            <a:off x="11401018" y="6414761"/>
            <a:ext cx="181378" cy="24830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
        <p:nvSpPr>
          <p:cNvPr id="118" name="TextBox 3"/>
          <p:cNvSpPr txBox="1"/>
          <p:nvPr/>
        </p:nvSpPr>
        <p:spPr>
          <a:xfrm>
            <a:off x="410712" y="1947511"/>
            <a:ext cx="5076817" cy="13234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marL="285750" indent="-285750">
              <a:buSzPct val="100000"/>
              <a:buFont typeface="Arial"/>
              <a:buChar char="•"/>
              <a:defRPr sz="1600">
                <a:latin typeface="+mn-lt"/>
                <a:ea typeface="+mn-ea"/>
                <a:cs typeface="+mn-cs"/>
                <a:sym typeface="Calibri"/>
              </a:defRPr>
            </a:pPr>
            <a:r>
              <a:rPr lang="en-US" dirty="0"/>
              <a:t>The objective of the project is to develop a mobile and web portal to book test drive, buy EV Car, and apply for loan online.</a:t>
            </a:r>
          </a:p>
          <a:p>
            <a:pPr marL="285750" indent="-285750">
              <a:buSzPct val="100000"/>
              <a:buFont typeface="Arial"/>
              <a:buChar char="•"/>
              <a:defRPr sz="1600">
                <a:latin typeface="+mn-lt"/>
                <a:ea typeface="+mn-ea"/>
                <a:cs typeface="+mn-cs"/>
                <a:sym typeface="Calibri"/>
              </a:defRPr>
            </a:pPr>
            <a:endParaRPr lang="en-US" dirty="0"/>
          </a:p>
          <a:p>
            <a:pPr marL="285750" indent="-285750">
              <a:buSzPct val="100000"/>
              <a:buFont typeface="Arial"/>
              <a:buChar char="•"/>
              <a:defRPr sz="1600">
                <a:latin typeface="+mn-lt"/>
                <a:ea typeface="+mn-ea"/>
                <a:cs typeface="+mn-cs"/>
                <a:sym typeface="Calibri"/>
              </a:defRPr>
            </a:pPr>
            <a:r>
              <a:rPr lang="en-US" dirty="0"/>
              <a:t>To create best route planner</a:t>
            </a:r>
          </a:p>
        </p:txBody>
      </p:sp>
      <p:pic>
        <p:nvPicPr>
          <p:cNvPr id="5" name="Picture 4">
            <a:extLst>
              <a:ext uri="{FF2B5EF4-FFF2-40B4-BE49-F238E27FC236}">
                <a16:creationId xmlns:a16="http://schemas.microsoft.com/office/drawing/2014/main" id="{D4220E47-A8D2-34AE-D537-AB52F0011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529" y="1713252"/>
            <a:ext cx="6704471" cy="3201647"/>
          </a:xfrm>
          <a:prstGeom prst="rect">
            <a:avLst/>
          </a:prstGeom>
        </p:spPr>
      </p:pic>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lide Number Placeholder 19"/>
          <p:cNvSpPr txBox="1">
            <a:spLocks noGrp="1"/>
          </p:cNvSpPr>
          <p:nvPr>
            <p:ph type="sldNum" sz="quarter" idx="4294967295"/>
          </p:nvPr>
        </p:nvSpPr>
        <p:spPr>
          <a:xfrm>
            <a:off x="11401018" y="6414761"/>
            <a:ext cx="181380" cy="2483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
        <p:nvSpPr>
          <p:cNvPr id="114" name="TextBox 20"/>
          <p:cNvSpPr txBox="1"/>
          <p:nvPr/>
        </p:nvSpPr>
        <p:spPr>
          <a:xfrm>
            <a:off x="364988" y="1710214"/>
            <a:ext cx="6991775" cy="14465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lnSpc>
                <a:spcPct val="150000"/>
              </a:lnSpc>
              <a:buSzPct val="100000"/>
              <a:defRPr sz="1600" b="1">
                <a:latin typeface="+mj-lt"/>
                <a:ea typeface="+mj-ea"/>
                <a:cs typeface="+mj-cs"/>
                <a:sym typeface="Calibri"/>
              </a:defRPr>
            </a:pPr>
            <a:r>
              <a:rPr sz="1600" dirty="0">
                <a:latin typeface="+mn-lt"/>
                <a:ea typeface="+mn-ea"/>
                <a:cs typeface="+mn-cs"/>
              </a:rPr>
              <a:t>Current Problem</a:t>
            </a:r>
          </a:p>
          <a:p>
            <a:pPr lvl="1"/>
            <a:r>
              <a:rPr lang="en-US" sz="1600" b="0" i="0" dirty="0">
                <a:solidFill>
                  <a:srgbClr val="282828"/>
                </a:solidFill>
                <a:effectLst/>
                <a:latin typeface="+mn-lt"/>
              </a:rPr>
              <a:t>Many people are facing increasing pressure to reduce the carbon footprint from the global landscape for maintaining an environment clean and fresh.</a:t>
            </a:r>
          </a:p>
          <a:p>
            <a:pPr lvl="1"/>
            <a:r>
              <a:rPr lang="en-US" sz="1600" b="0" i="0" dirty="0">
                <a:solidFill>
                  <a:srgbClr val="282828"/>
                </a:solidFill>
                <a:effectLst/>
                <a:latin typeface="+mn-lt"/>
              </a:rPr>
              <a:t>Business owners who are involved in providing eco green services those have a great opportunity to launch their venture website over the web.</a:t>
            </a:r>
            <a:endParaRPr sz="1400" dirty="0">
              <a:highlight>
                <a:srgbClr val="FFFF00"/>
              </a:highlight>
              <a:latin typeface="+mn-lt"/>
              <a:ea typeface="+mn-ea"/>
              <a:cs typeface="+mn-cs"/>
            </a:endParaRPr>
          </a:p>
        </p:txBody>
      </p:sp>
      <p:sp>
        <p:nvSpPr>
          <p:cNvPr id="115" name="Rectangle 3"/>
          <p:cNvSpPr txBox="1"/>
          <p:nvPr/>
        </p:nvSpPr>
        <p:spPr>
          <a:xfrm>
            <a:off x="520932" y="4948126"/>
            <a:ext cx="92394" cy="7078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u="sng">
                <a:latin typeface="+mj-lt"/>
                <a:ea typeface="+mj-ea"/>
                <a:cs typeface="+mj-cs"/>
                <a:sym typeface="Calibri"/>
              </a:defRPr>
            </a:lvl1pPr>
          </a:lstStyle>
          <a:p>
            <a:endParaRPr sz="4000" dirty="0">
              <a:latin typeface="Century Gothic"/>
              <a:sym typeface="Century Gothic"/>
            </a:endParaRPr>
          </a:p>
        </p:txBody>
      </p:sp>
      <p:sp>
        <p:nvSpPr>
          <p:cNvPr id="6" name="The Big Idea">
            <a:extLst>
              <a:ext uri="{FF2B5EF4-FFF2-40B4-BE49-F238E27FC236}">
                <a16:creationId xmlns:a16="http://schemas.microsoft.com/office/drawing/2014/main" id="{CAA56C47-015F-F2B3-3949-33328F79036B}"/>
              </a:ext>
            </a:extLst>
          </p:cNvPr>
          <p:cNvSpPr txBox="1"/>
          <p:nvPr/>
        </p:nvSpPr>
        <p:spPr>
          <a:xfrm>
            <a:off x="364988" y="884736"/>
            <a:ext cx="9588585" cy="52321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defRPr sz="4000" u="sng">
                <a:latin typeface="Century Gothic"/>
                <a:ea typeface="Century Gothic"/>
                <a:cs typeface="Century Gothic"/>
                <a:sym typeface="Century Gothic"/>
              </a:defRPr>
            </a:lvl1pPr>
          </a:lstStyle>
          <a:p>
            <a:pPr>
              <a:buClr>
                <a:srgbClr val="000000"/>
              </a:buClr>
              <a:buSzPts val="4000"/>
            </a:pPr>
            <a:r>
              <a:rPr lang="en-IN" sz="2800" dirty="0">
                <a:cs typeface="Arial"/>
              </a:rPr>
              <a:t>Problems &amp; Solution</a:t>
            </a:r>
          </a:p>
        </p:txBody>
      </p:sp>
      <p:sp>
        <p:nvSpPr>
          <p:cNvPr id="10" name="TextBox 9">
            <a:extLst>
              <a:ext uri="{FF2B5EF4-FFF2-40B4-BE49-F238E27FC236}">
                <a16:creationId xmlns:a16="http://schemas.microsoft.com/office/drawing/2014/main" id="{01839CA5-EC64-200B-76F2-51F1D0DAC4F9}"/>
              </a:ext>
            </a:extLst>
          </p:cNvPr>
          <p:cNvSpPr txBox="1"/>
          <p:nvPr/>
        </p:nvSpPr>
        <p:spPr>
          <a:xfrm>
            <a:off x="5372100" y="4631740"/>
            <a:ext cx="681990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buSzPct val="100000"/>
              <a:defRPr sz="1600" b="1">
                <a:latin typeface="+mj-lt"/>
                <a:ea typeface="+mj-ea"/>
                <a:cs typeface="+mj-cs"/>
                <a:sym typeface="Calibri"/>
              </a:defRPr>
            </a:pPr>
            <a:r>
              <a:rPr lang="en-US" sz="1600" dirty="0">
                <a:latin typeface="+mn-lt"/>
                <a:ea typeface="+mn-ea"/>
                <a:cs typeface="+mn-cs"/>
              </a:rPr>
              <a:t>Proposed Solution</a:t>
            </a:r>
          </a:p>
          <a:p>
            <a:pPr>
              <a:buSzPct val="100000"/>
              <a:defRPr sz="1600">
                <a:latin typeface="+mj-lt"/>
                <a:ea typeface="+mj-ea"/>
                <a:cs typeface="+mj-cs"/>
                <a:sym typeface="Calibri"/>
              </a:defRPr>
            </a:pPr>
            <a:r>
              <a:rPr lang="en-US" sz="1600" dirty="0">
                <a:latin typeface="+mn-lt"/>
                <a:ea typeface="+mn-ea"/>
                <a:cs typeface="+mn-cs"/>
              </a:rPr>
              <a:t>This proposed application will help you l</a:t>
            </a:r>
            <a:r>
              <a:rPr lang="en-US" b="0" i="0" dirty="0">
                <a:solidFill>
                  <a:srgbClr val="282828"/>
                </a:solidFill>
                <a:effectLst/>
                <a:latin typeface="avenir next w01"/>
              </a:rPr>
              <a:t>aunching your electric car and charging stations website can encourage lots of people in making environment healthy.</a:t>
            </a:r>
            <a:endParaRPr lang="en-US" sz="1600" dirty="0">
              <a:highlight>
                <a:srgbClr val="FFFF00"/>
              </a:highlight>
              <a:latin typeface="+mn-lt"/>
              <a:ea typeface="+mn-ea"/>
              <a:cs typeface="+mn-cs"/>
            </a:endParaRPr>
          </a:p>
        </p:txBody>
      </p:sp>
      <p:pic>
        <p:nvPicPr>
          <p:cNvPr id="4" name="Picture 3">
            <a:extLst>
              <a:ext uri="{FF2B5EF4-FFF2-40B4-BE49-F238E27FC236}">
                <a16:creationId xmlns:a16="http://schemas.microsoft.com/office/drawing/2014/main" id="{C4DA4B3E-6057-D245-0E23-A1D9CA74BA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028" y="3368972"/>
            <a:ext cx="5051072" cy="2525536"/>
          </a:xfrm>
          <a:prstGeom prst="rect">
            <a:avLst/>
          </a:prstGeom>
        </p:spPr>
      </p:pic>
      <p:pic>
        <p:nvPicPr>
          <p:cNvPr id="7" name="Picture 6">
            <a:extLst>
              <a:ext uri="{FF2B5EF4-FFF2-40B4-BE49-F238E27FC236}">
                <a16:creationId xmlns:a16="http://schemas.microsoft.com/office/drawing/2014/main" id="{C1B57B9E-D3AA-AF69-2950-1B578AB85C5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391" t="9432" r="8216" b="21612"/>
          <a:stretch/>
        </p:blipFill>
        <p:spPr>
          <a:xfrm>
            <a:off x="7594837" y="507903"/>
            <a:ext cx="4094936" cy="3620564"/>
          </a:xfrm>
          <a:prstGeom prst="rect">
            <a:avLst/>
          </a:prstGeom>
        </p:spPr>
      </p:pic>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lide Number Placeholder 19"/>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
        <p:nvSpPr>
          <p:cNvPr id="5" name="TextBox 20">
            <a:extLst>
              <a:ext uri="{FF2B5EF4-FFF2-40B4-BE49-F238E27FC236}">
                <a16:creationId xmlns:a16="http://schemas.microsoft.com/office/drawing/2014/main" id="{E6E9E6BE-46D0-78E8-5DFD-1BB333D21FFC}"/>
              </a:ext>
            </a:extLst>
          </p:cNvPr>
          <p:cNvSpPr txBox="1"/>
          <p:nvPr/>
        </p:nvSpPr>
        <p:spPr>
          <a:xfrm>
            <a:off x="364988" y="3538781"/>
            <a:ext cx="11140441" cy="338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defRPr sz="1600" b="1">
                <a:latin typeface="+mn-lt"/>
                <a:ea typeface="+mn-ea"/>
                <a:cs typeface="+mn-cs"/>
                <a:sym typeface="Calibri"/>
              </a:defRPr>
            </a:pPr>
            <a:endParaRPr dirty="0"/>
          </a:p>
        </p:txBody>
      </p:sp>
      <p:sp>
        <p:nvSpPr>
          <p:cNvPr id="6" name="The Big Idea">
            <a:extLst>
              <a:ext uri="{FF2B5EF4-FFF2-40B4-BE49-F238E27FC236}">
                <a16:creationId xmlns:a16="http://schemas.microsoft.com/office/drawing/2014/main" id="{E1BFA66A-9D50-014B-A053-DA840AD53B10}"/>
              </a:ext>
            </a:extLst>
          </p:cNvPr>
          <p:cNvSpPr txBox="1"/>
          <p:nvPr/>
        </p:nvSpPr>
        <p:spPr>
          <a:xfrm>
            <a:off x="364988" y="884736"/>
            <a:ext cx="9588585" cy="52321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defRPr sz="4000" u="sng">
                <a:latin typeface="Century Gothic"/>
                <a:ea typeface="Century Gothic"/>
                <a:cs typeface="Century Gothic"/>
                <a:sym typeface="Century Gothic"/>
              </a:defRPr>
            </a:lvl1pPr>
          </a:lstStyle>
          <a:p>
            <a:pPr>
              <a:buClr>
                <a:srgbClr val="000000"/>
              </a:buClr>
              <a:buSzPts val="4000"/>
            </a:pPr>
            <a:r>
              <a:rPr lang="en-IN" sz="2800" dirty="0">
                <a:cs typeface="Arial"/>
                <a:sym typeface="Arial"/>
              </a:rPr>
              <a:t>Deliverables</a:t>
            </a:r>
            <a:endParaRPr sz="2800" dirty="0">
              <a:cs typeface="Arial"/>
              <a:sym typeface="Arial"/>
            </a:endParaRPr>
          </a:p>
        </p:txBody>
      </p:sp>
      <p:sp>
        <p:nvSpPr>
          <p:cNvPr id="3" name="Text Placeholder 2">
            <a:extLst>
              <a:ext uri="{FF2B5EF4-FFF2-40B4-BE49-F238E27FC236}">
                <a16:creationId xmlns:a16="http://schemas.microsoft.com/office/drawing/2014/main" id="{DE0328A0-337A-BDD6-FC1A-284DE8E3827E}"/>
              </a:ext>
            </a:extLst>
          </p:cNvPr>
          <p:cNvSpPr>
            <a:spLocks noGrp="1"/>
          </p:cNvSpPr>
          <p:nvPr>
            <p:ph type="body" sz="half" idx="21"/>
          </p:nvPr>
        </p:nvSpPr>
        <p:spPr>
          <a:xfrm>
            <a:off x="609599" y="1695114"/>
            <a:ext cx="11217413" cy="4691063"/>
          </a:xfrm>
        </p:spPr>
        <p:txBody>
          <a:bodyPr>
            <a:noAutofit/>
          </a:bodyPr>
          <a:lstStyle/>
          <a:p>
            <a:pPr marL="228600" indent="-228600">
              <a:buSzPct val="100000"/>
              <a:buAutoNum type="arabicPeriod"/>
              <a:defRPr>
                <a:latin typeface="+mn-lt"/>
                <a:ea typeface="+mn-ea"/>
                <a:cs typeface="+mn-cs"/>
                <a:sym typeface="Calibri"/>
              </a:defRPr>
            </a:pPr>
            <a:r>
              <a:rPr lang="en-US" sz="1600" dirty="0"/>
              <a:t>Web Portal for Customers</a:t>
            </a:r>
          </a:p>
          <a:p>
            <a:pPr marL="228600" indent="-228600">
              <a:buSzPct val="100000"/>
              <a:buAutoNum type="arabicPeriod"/>
              <a:defRPr>
                <a:latin typeface="+mn-lt"/>
                <a:ea typeface="+mn-ea"/>
                <a:cs typeface="+mn-cs"/>
                <a:sym typeface="Calibri"/>
              </a:defRPr>
            </a:pPr>
            <a:r>
              <a:rPr lang="en-US" sz="1600" dirty="0"/>
              <a:t>Mobile Application for Customers</a:t>
            </a:r>
          </a:p>
          <a:p>
            <a:pPr marL="228600" indent="-228600">
              <a:buSzPct val="100000"/>
              <a:buAutoNum type="arabicPeriod"/>
              <a:defRPr>
                <a:latin typeface="+mn-lt"/>
                <a:ea typeface="+mn-ea"/>
                <a:cs typeface="+mn-cs"/>
                <a:sym typeface="Calibri"/>
              </a:defRPr>
            </a:pPr>
            <a:r>
              <a:rPr lang="en-US" sz="1600" dirty="0"/>
              <a:t>Admin Backend System</a:t>
            </a: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4AC2EB1-9A52-2048-3F77-A2C4046F0FC9}"/>
              </a:ext>
            </a:extLst>
          </p:cNvPr>
          <p:cNvSpPr>
            <a:spLocks noGrp="1"/>
          </p:cNvSpPr>
          <p:nvPr>
            <p:ph type="body" sz="half" idx="21"/>
          </p:nvPr>
        </p:nvSpPr>
        <p:spPr>
          <a:xfrm>
            <a:off x="364988" y="1531799"/>
            <a:ext cx="11582401" cy="4691063"/>
          </a:xfrm>
        </p:spPr>
        <p:txBody>
          <a:bodyPr>
            <a:noAutofit/>
          </a:bodyPr>
          <a:lstStyle/>
          <a:p>
            <a:pPr marL="0" indent="0">
              <a:buSzPct val="100000"/>
              <a:buNone/>
              <a:defRPr sz="1600">
                <a:latin typeface="+mn-lt"/>
                <a:ea typeface="+mn-ea"/>
                <a:cs typeface="+mn-cs"/>
                <a:sym typeface="Calibri"/>
              </a:defRPr>
            </a:pPr>
            <a:r>
              <a:rPr lang="en-IN" sz="1600" b="1" dirty="0"/>
              <a:t>Overview</a:t>
            </a:r>
          </a:p>
          <a:p>
            <a:pPr marL="285750" indent="-285750">
              <a:spcBef>
                <a:spcPts val="0"/>
              </a:spcBef>
              <a:buSzPct val="100000"/>
              <a:buFont typeface="Arial"/>
              <a:buChar char="•"/>
              <a:defRPr sz="1600">
                <a:latin typeface="+mn-lt"/>
                <a:ea typeface="+mn-ea"/>
                <a:cs typeface="+mn-cs"/>
                <a:sym typeface="Calibri"/>
              </a:defRPr>
            </a:pPr>
            <a:r>
              <a:rPr lang="en-US" dirty="0"/>
              <a:t>To create benchmark to charge EV app</a:t>
            </a:r>
          </a:p>
          <a:p>
            <a:pPr marL="285750" indent="-285750">
              <a:spcBef>
                <a:spcPts val="0"/>
              </a:spcBef>
              <a:buSzPct val="100000"/>
              <a:buFont typeface="Arial"/>
              <a:buChar char="•"/>
              <a:defRPr sz="1600">
                <a:latin typeface="+mn-lt"/>
                <a:ea typeface="+mn-ea"/>
                <a:cs typeface="+mn-cs"/>
                <a:sym typeface="Calibri"/>
              </a:defRPr>
            </a:pPr>
            <a:r>
              <a:rPr lang="en-US" dirty="0"/>
              <a:t>To develop </a:t>
            </a:r>
            <a:r>
              <a:rPr lang="en-US" dirty="0" err="1"/>
              <a:t>jom</a:t>
            </a:r>
            <a:r>
              <a:rPr lang="en-US" dirty="0"/>
              <a:t> charge application </a:t>
            </a:r>
          </a:p>
          <a:p>
            <a:pPr marL="285750" indent="-285750">
              <a:spcBef>
                <a:spcPts val="0"/>
              </a:spcBef>
              <a:buSzPct val="100000"/>
              <a:buFont typeface="Arial"/>
              <a:buChar char="•"/>
              <a:defRPr sz="1600">
                <a:latin typeface="+mn-lt"/>
                <a:ea typeface="+mn-ea"/>
                <a:cs typeface="+mn-cs"/>
                <a:sym typeface="Calibri"/>
              </a:defRPr>
            </a:pPr>
            <a:r>
              <a:rPr lang="en-US" dirty="0"/>
              <a:t>To develop route planner</a:t>
            </a:r>
          </a:p>
          <a:p>
            <a:pPr marL="0" indent="0">
              <a:buSzPct val="100000"/>
              <a:buNone/>
              <a:defRPr sz="1600">
                <a:latin typeface="+mn-lt"/>
                <a:ea typeface="+mn-ea"/>
                <a:cs typeface="+mn-cs"/>
                <a:sym typeface="Calibri"/>
              </a:defRPr>
            </a:pPr>
            <a:r>
              <a:rPr lang="en-US" sz="1600" b="1" dirty="0">
                <a:latin typeface="+mn-lt"/>
                <a:ea typeface="+mn-ea"/>
                <a:cs typeface="+mn-cs"/>
              </a:rPr>
              <a:t>Backend</a:t>
            </a:r>
          </a:p>
          <a:p>
            <a:pPr marL="285750" indent="-285750">
              <a:buSzPct val="100000"/>
              <a:buFont typeface="Arial"/>
              <a:buChar char="•"/>
              <a:defRPr sz="1600">
                <a:latin typeface="+mn-lt"/>
                <a:ea typeface="+mn-ea"/>
                <a:cs typeface="+mn-cs"/>
                <a:sym typeface="Calibri"/>
              </a:defRPr>
            </a:pPr>
            <a:r>
              <a:rPr lang="en-US" sz="1600" dirty="0">
                <a:latin typeface="+mn-lt"/>
                <a:ea typeface="+mn-ea"/>
                <a:cs typeface="+mn-cs"/>
              </a:rPr>
              <a:t>Super Admin will login to the dashboard with the credentials provided.</a:t>
            </a:r>
          </a:p>
          <a:p>
            <a:pPr marL="285750" indent="-285750">
              <a:buSzPct val="100000"/>
              <a:buFont typeface="Arial"/>
              <a:buChar char="•"/>
              <a:defRPr sz="1600">
                <a:latin typeface="+mn-lt"/>
                <a:ea typeface="+mn-ea"/>
                <a:cs typeface="+mn-cs"/>
                <a:sym typeface="Calibri"/>
              </a:defRPr>
            </a:pPr>
            <a:r>
              <a:rPr lang="en-US" sz="1600" dirty="0">
                <a:latin typeface="+mn-lt"/>
                <a:ea typeface="+mn-ea"/>
                <a:cs typeface="+mn-cs"/>
              </a:rPr>
              <a:t>Admin will display a list of admin details</a:t>
            </a:r>
          </a:p>
          <a:p>
            <a:pPr marL="285750" indent="-285750">
              <a:buSzPct val="100000"/>
              <a:buFont typeface="Arial"/>
              <a:buChar char="•"/>
              <a:defRPr sz="1600">
                <a:latin typeface="+mn-lt"/>
                <a:ea typeface="+mn-ea"/>
                <a:cs typeface="+mn-cs"/>
                <a:sym typeface="Calibri"/>
              </a:defRPr>
            </a:pPr>
            <a:r>
              <a:rPr lang="en-US" sz="1600" dirty="0">
                <a:latin typeface="+mn-lt"/>
                <a:ea typeface="+mn-ea"/>
                <a:cs typeface="+mn-cs"/>
              </a:rPr>
              <a:t>Branch Account Dashboard will display a list of branch account details</a:t>
            </a:r>
            <a:endParaRPr lang="en-US" sz="1600" dirty="0"/>
          </a:p>
          <a:p>
            <a:pPr marL="0" indent="0">
              <a:buSzPct val="100000"/>
              <a:buNone/>
              <a:defRPr sz="1600">
                <a:latin typeface="+mn-lt"/>
                <a:ea typeface="+mn-ea"/>
                <a:cs typeface="+mn-cs"/>
                <a:sym typeface="Calibri"/>
              </a:defRPr>
            </a:pPr>
            <a:r>
              <a:rPr lang="en-US" sz="1600" b="1" dirty="0">
                <a:latin typeface="+mn-lt"/>
                <a:ea typeface="+mn-ea"/>
                <a:cs typeface="+mn-cs"/>
              </a:rPr>
              <a:t>User Types</a:t>
            </a:r>
          </a:p>
          <a:p>
            <a:pPr marL="285750" indent="-285750">
              <a:buSzPct val="100000"/>
              <a:buFont typeface="Arial"/>
              <a:buChar char="•"/>
              <a:defRPr sz="1600">
                <a:latin typeface="+mn-lt"/>
                <a:ea typeface="+mn-ea"/>
                <a:cs typeface="+mn-cs"/>
                <a:sym typeface="Calibri"/>
              </a:defRPr>
            </a:pPr>
            <a:r>
              <a:rPr lang="en-US" sz="1600" dirty="0">
                <a:latin typeface="+mn-lt"/>
                <a:ea typeface="+mn-ea"/>
                <a:cs typeface="+mn-cs"/>
              </a:rPr>
              <a:t>Different types of user levels:</a:t>
            </a:r>
          </a:p>
          <a:p>
            <a:pPr marL="742950" lvl="5" indent="-285750">
              <a:defRPr sz="1600">
                <a:latin typeface="+mn-lt"/>
                <a:ea typeface="+mn-ea"/>
                <a:cs typeface="+mn-cs"/>
                <a:sym typeface="Calibri"/>
              </a:defRPr>
            </a:pPr>
            <a:r>
              <a:rPr lang="en-US" sz="1600" dirty="0"/>
              <a:t>Super admin who will manage everything.</a:t>
            </a:r>
          </a:p>
          <a:p>
            <a:pPr marL="742950" lvl="5" indent="-285750">
              <a:defRPr sz="1600">
                <a:latin typeface="+mn-lt"/>
                <a:ea typeface="+mn-ea"/>
                <a:cs typeface="+mn-cs"/>
                <a:sym typeface="Calibri"/>
              </a:defRPr>
            </a:pPr>
            <a:r>
              <a:rPr lang="en-US" sz="1600" dirty="0"/>
              <a:t>Admin will handled loan</a:t>
            </a:r>
          </a:p>
          <a:p>
            <a:pPr marL="742950" lvl="5" indent="-285750">
              <a:defRPr sz="1600">
                <a:latin typeface="+mn-lt"/>
                <a:ea typeface="+mn-ea"/>
                <a:cs typeface="+mn-cs"/>
                <a:sym typeface="Calibri"/>
              </a:defRPr>
            </a:pPr>
            <a:r>
              <a:rPr lang="en-US" sz="1600" dirty="0"/>
              <a:t>Customer will register and download the app and use website</a:t>
            </a:r>
          </a:p>
        </p:txBody>
      </p:sp>
      <p:sp>
        <p:nvSpPr>
          <p:cNvPr id="142" name="Slide Number Placeholder 19"/>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6" name="The Big Idea">
            <a:extLst>
              <a:ext uri="{FF2B5EF4-FFF2-40B4-BE49-F238E27FC236}">
                <a16:creationId xmlns:a16="http://schemas.microsoft.com/office/drawing/2014/main" id="{E1BFA66A-9D50-014B-A053-DA840AD53B10}"/>
              </a:ext>
            </a:extLst>
          </p:cNvPr>
          <p:cNvSpPr txBox="1"/>
          <p:nvPr/>
        </p:nvSpPr>
        <p:spPr>
          <a:xfrm>
            <a:off x="364988" y="884736"/>
            <a:ext cx="9588585" cy="52321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defRPr sz="4000" u="sng">
                <a:latin typeface="Century Gothic"/>
                <a:ea typeface="Century Gothic"/>
                <a:cs typeface="Century Gothic"/>
                <a:sym typeface="Century Gothic"/>
              </a:defRPr>
            </a:lvl1pPr>
          </a:lstStyle>
          <a:p>
            <a:pPr>
              <a:buClr>
                <a:srgbClr val="000000"/>
              </a:buClr>
              <a:buSzPts val="4000"/>
            </a:pPr>
            <a:r>
              <a:rPr lang="en-IN" sz="2800" dirty="0">
                <a:cs typeface="Arial"/>
                <a:sym typeface="Arial"/>
              </a:rPr>
              <a:t>Project Scope</a:t>
            </a:r>
            <a:endParaRPr sz="2800" dirty="0">
              <a:cs typeface="Arial"/>
              <a:sym typeface="Arial"/>
            </a:endParaRPr>
          </a:p>
        </p:txBody>
      </p:sp>
    </p:spTree>
    <p:extLst>
      <p:ext uri="{BB962C8B-B14F-4D97-AF65-F5344CB8AC3E}">
        <p14:creationId xmlns:p14="http://schemas.microsoft.com/office/powerpoint/2010/main" val="3984367230"/>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he Big Idea">
            <a:extLst>
              <a:ext uri="{FF2B5EF4-FFF2-40B4-BE49-F238E27FC236}">
                <a16:creationId xmlns:a16="http://schemas.microsoft.com/office/drawing/2014/main" id="{CD063007-B500-8463-A17E-4BF8B38D7E9A}"/>
              </a:ext>
            </a:extLst>
          </p:cNvPr>
          <p:cNvSpPr txBox="1"/>
          <p:nvPr/>
        </p:nvSpPr>
        <p:spPr>
          <a:xfrm>
            <a:off x="131118" y="615007"/>
            <a:ext cx="4004464" cy="954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defRPr sz="4000" u="sng">
                <a:latin typeface="Century Gothic"/>
                <a:ea typeface="Century Gothic"/>
                <a:cs typeface="Century Gothic"/>
                <a:sym typeface="Century Gothic"/>
              </a:defRPr>
            </a:lvl1pPr>
          </a:lstStyle>
          <a:p>
            <a:pPr>
              <a:buClr>
                <a:srgbClr val="000000"/>
              </a:buClr>
              <a:buSzPts val="4000"/>
            </a:pPr>
            <a:r>
              <a:rPr lang="en-IN" sz="2800" dirty="0">
                <a:cs typeface="Arial"/>
                <a:sym typeface="Arial"/>
              </a:rPr>
              <a:t>Modules and Functions</a:t>
            </a:r>
            <a:endParaRPr sz="2800" dirty="0">
              <a:cs typeface="Arial"/>
              <a:sym typeface="Arial"/>
            </a:endParaRPr>
          </a:p>
        </p:txBody>
      </p:sp>
      <p:grpSp>
        <p:nvGrpSpPr>
          <p:cNvPr id="13" name="Group 12">
            <a:extLst>
              <a:ext uri="{FF2B5EF4-FFF2-40B4-BE49-F238E27FC236}">
                <a16:creationId xmlns:a16="http://schemas.microsoft.com/office/drawing/2014/main" id="{C7DD962B-BF58-F237-2216-12912EDC484D}"/>
              </a:ext>
            </a:extLst>
          </p:cNvPr>
          <p:cNvGrpSpPr/>
          <p:nvPr/>
        </p:nvGrpSpPr>
        <p:grpSpPr>
          <a:xfrm>
            <a:off x="2514601" y="0"/>
            <a:ext cx="9677399" cy="6878782"/>
            <a:chOff x="3675948" y="49"/>
            <a:chExt cx="5534222" cy="6925531"/>
          </a:xfrm>
        </p:grpSpPr>
        <p:sp>
          <p:nvSpPr>
            <p:cNvPr id="28" name="Freeform: Shape 27">
              <a:extLst>
                <a:ext uri="{FF2B5EF4-FFF2-40B4-BE49-F238E27FC236}">
                  <a16:creationId xmlns:a16="http://schemas.microsoft.com/office/drawing/2014/main" id="{7BB9AC6C-2C13-5BF9-48F8-ED8CFCE187FF}"/>
                </a:ext>
              </a:extLst>
            </p:cNvPr>
            <p:cNvSpPr/>
            <p:nvPr/>
          </p:nvSpPr>
          <p:spPr>
            <a:xfrm>
              <a:off x="5810577" y="988302"/>
              <a:ext cx="158115" cy="5336570"/>
            </a:xfrm>
            <a:custGeom>
              <a:avLst/>
              <a:gdLst/>
              <a:ahLst/>
              <a:cxnLst/>
              <a:rect l="0" t="0" r="0" b="0"/>
              <a:pathLst>
                <a:path>
                  <a:moveTo>
                    <a:pt x="0" y="0"/>
                  </a:moveTo>
                  <a:lnTo>
                    <a:pt x="0" y="5534221"/>
                  </a:lnTo>
                  <a:lnTo>
                    <a:pt x="158120" y="553422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8C2BD20D-F879-6CA4-9E8E-CED4105905EE}"/>
                </a:ext>
              </a:extLst>
            </p:cNvPr>
            <p:cNvSpPr/>
            <p:nvPr/>
          </p:nvSpPr>
          <p:spPr>
            <a:xfrm>
              <a:off x="3675948" y="49"/>
              <a:ext cx="1581206" cy="790603"/>
            </a:xfrm>
            <a:custGeom>
              <a:avLst/>
              <a:gdLst>
                <a:gd name="connsiteX0" fmla="*/ 0 w 1581206"/>
                <a:gd name="connsiteY0" fmla="*/ 79060 h 790603"/>
                <a:gd name="connsiteX1" fmla="*/ 79060 w 1581206"/>
                <a:gd name="connsiteY1" fmla="*/ 0 h 790603"/>
                <a:gd name="connsiteX2" fmla="*/ 1502146 w 1581206"/>
                <a:gd name="connsiteY2" fmla="*/ 0 h 790603"/>
                <a:gd name="connsiteX3" fmla="*/ 1581206 w 1581206"/>
                <a:gd name="connsiteY3" fmla="*/ 79060 h 790603"/>
                <a:gd name="connsiteX4" fmla="*/ 1581206 w 1581206"/>
                <a:gd name="connsiteY4" fmla="*/ 711543 h 790603"/>
                <a:gd name="connsiteX5" fmla="*/ 1502146 w 1581206"/>
                <a:gd name="connsiteY5" fmla="*/ 790603 h 790603"/>
                <a:gd name="connsiteX6" fmla="*/ 79060 w 1581206"/>
                <a:gd name="connsiteY6" fmla="*/ 790603 h 790603"/>
                <a:gd name="connsiteX7" fmla="*/ 0 w 1581206"/>
                <a:gd name="connsiteY7" fmla="*/ 711543 h 790603"/>
                <a:gd name="connsiteX8" fmla="*/ 0 w 1581206"/>
                <a:gd name="connsiteY8" fmla="*/ 79060 h 79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1206" h="790603">
                  <a:moveTo>
                    <a:pt x="0" y="79060"/>
                  </a:moveTo>
                  <a:cubicBezTo>
                    <a:pt x="0" y="35396"/>
                    <a:pt x="35396" y="0"/>
                    <a:pt x="79060" y="0"/>
                  </a:cubicBezTo>
                  <a:lnTo>
                    <a:pt x="1502146" y="0"/>
                  </a:lnTo>
                  <a:cubicBezTo>
                    <a:pt x="1545810" y="0"/>
                    <a:pt x="1581206" y="35396"/>
                    <a:pt x="1581206" y="79060"/>
                  </a:cubicBezTo>
                  <a:lnTo>
                    <a:pt x="1581206" y="711543"/>
                  </a:lnTo>
                  <a:cubicBezTo>
                    <a:pt x="1581206" y="755207"/>
                    <a:pt x="1545810" y="790603"/>
                    <a:pt x="1502146" y="790603"/>
                  </a:cubicBezTo>
                  <a:lnTo>
                    <a:pt x="79060" y="790603"/>
                  </a:lnTo>
                  <a:cubicBezTo>
                    <a:pt x="35396" y="790603"/>
                    <a:pt x="0" y="755207"/>
                    <a:pt x="0" y="711543"/>
                  </a:cubicBezTo>
                  <a:lnTo>
                    <a:pt x="0" y="7906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636" tIns="43476" rIns="53636" bIns="43476" numCol="1" spcCol="1270" anchor="ctr" anchorCtr="0">
              <a:noAutofit/>
            </a:bodyPr>
            <a:lstStyle/>
            <a:p>
              <a:pPr marL="0" lvl="0" indent="0" algn="ctr" defTabSz="711200">
                <a:lnSpc>
                  <a:spcPct val="90000"/>
                </a:lnSpc>
                <a:spcBef>
                  <a:spcPct val="0"/>
                </a:spcBef>
                <a:spcAft>
                  <a:spcPct val="35000"/>
                </a:spcAft>
                <a:buNone/>
              </a:pPr>
              <a:r>
                <a:rPr lang="en-IN" sz="1600" kern="1200" dirty="0"/>
                <a:t>Phase 1</a:t>
              </a:r>
            </a:p>
          </p:txBody>
        </p:sp>
        <p:sp>
          <p:nvSpPr>
            <p:cNvPr id="15" name="Freeform: Shape 14">
              <a:extLst>
                <a:ext uri="{FF2B5EF4-FFF2-40B4-BE49-F238E27FC236}">
                  <a16:creationId xmlns:a16="http://schemas.microsoft.com/office/drawing/2014/main" id="{3B882A03-BE1F-C6B7-841B-2341FA890D99}"/>
                </a:ext>
              </a:extLst>
            </p:cNvPr>
            <p:cNvSpPr/>
            <p:nvPr/>
          </p:nvSpPr>
          <p:spPr>
            <a:xfrm>
              <a:off x="3834069" y="790652"/>
              <a:ext cx="158120" cy="592952"/>
            </a:xfrm>
            <a:custGeom>
              <a:avLst/>
              <a:gdLst/>
              <a:ahLst/>
              <a:cxnLst/>
              <a:rect l="0" t="0" r="0" b="0"/>
              <a:pathLst>
                <a:path>
                  <a:moveTo>
                    <a:pt x="0" y="0"/>
                  </a:moveTo>
                  <a:lnTo>
                    <a:pt x="0" y="592952"/>
                  </a:lnTo>
                  <a:lnTo>
                    <a:pt x="158120" y="59295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Freeform: Shape 15">
              <a:extLst>
                <a:ext uri="{FF2B5EF4-FFF2-40B4-BE49-F238E27FC236}">
                  <a16:creationId xmlns:a16="http://schemas.microsoft.com/office/drawing/2014/main" id="{07F57416-FEAE-DE8D-328D-F0625789DC29}"/>
                </a:ext>
              </a:extLst>
            </p:cNvPr>
            <p:cNvSpPr/>
            <p:nvPr/>
          </p:nvSpPr>
          <p:spPr>
            <a:xfrm>
              <a:off x="3992189" y="988303"/>
              <a:ext cx="1264964" cy="1383554"/>
            </a:xfrm>
            <a:custGeom>
              <a:avLst/>
              <a:gdLst>
                <a:gd name="connsiteX0" fmla="*/ 0 w 1264964"/>
                <a:gd name="connsiteY0" fmla="*/ 79060 h 790603"/>
                <a:gd name="connsiteX1" fmla="*/ 79060 w 1264964"/>
                <a:gd name="connsiteY1" fmla="*/ 0 h 790603"/>
                <a:gd name="connsiteX2" fmla="*/ 1185904 w 1264964"/>
                <a:gd name="connsiteY2" fmla="*/ 0 h 790603"/>
                <a:gd name="connsiteX3" fmla="*/ 1264964 w 1264964"/>
                <a:gd name="connsiteY3" fmla="*/ 79060 h 790603"/>
                <a:gd name="connsiteX4" fmla="*/ 1264964 w 1264964"/>
                <a:gd name="connsiteY4" fmla="*/ 711543 h 790603"/>
                <a:gd name="connsiteX5" fmla="*/ 1185904 w 1264964"/>
                <a:gd name="connsiteY5" fmla="*/ 790603 h 790603"/>
                <a:gd name="connsiteX6" fmla="*/ 79060 w 1264964"/>
                <a:gd name="connsiteY6" fmla="*/ 790603 h 790603"/>
                <a:gd name="connsiteX7" fmla="*/ 0 w 1264964"/>
                <a:gd name="connsiteY7" fmla="*/ 711543 h 790603"/>
                <a:gd name="connsiteX8" fmla="*/ 0 w 1264964"/>
                <a:gd name="connsiteY8" fmla="*/ 79060 h 79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964" h="790603">
                  <a:moveTo>
                    <a:pt x="0" y="79060"/>
                  </a:moveTo>
                  <a:cubicBezTo>
                    <a:pt x="0" y="35396"/>
                    <a:pt x="35396" y="0"/>
                    <a:pt x="79060" y="0"/>
                  </a:cubicBezTo>
                  <a:lnTo>
                    <a:pt x="1185904" y="0"/>
                  </a:lnTo>
                  <a:cubicBezTo>
                    <a:pt x="1229568" y="0"/>
                    <a:pt x="1264964" y="35396"/>
                    <a:pt x="1264964" y="79060"/>
                  </a:cubicBezTo>
                  <a:lnTo>
                    <a:pt x="1264964" y="711543"/>
                  </a:lnTo>
                  <a:cubicBezTo>
                    <a:pt x="1264964" y="755207"/>
                    <a:pt x="1229568" y="790603"/>
                    <a:pt x="1185904" y="790603"/>
                  </a:cubicBezTo>
                  <a:lnTo>
                    <a:pt x="79060" y="790603"/>
                  </a:lnTo>
                  <a:cubicBezTo>
                    <a:pt x="35396" y="790603"/>
                    <a:pt x="0" y="755207"/>
                    <a:pt x="0" y="711543"/>
                  </a:cubicBezTo>
                  <a:lnTo>
                    <a:pt x="0" y="7906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3636" tIns="43476" rIns="53636" bIns="43476" numCol="1" spcCol="1270" anchor="t" anchorCtr="0">
              <a:noAutofit/>
            </a:bodyPr>
            <a:lstStyle/>
            <a:p>
              <a:pPr marL="0" lvl="0" indent="0" algn="l" defTabSz="711200">
                <a:lnSpc>
                  <a:spcPct val="90000"/>
                </a:lnSpc>
                <a:spcBef>
                  <a:spcPct val="0"/>
                </a:spcBef>
                <a:spcAft>
                  <a:spcPct val="35000"/>
                </a:spcAft>
                <a:buNone/>
              </a:pPr>
              <a:r>
                <a:rPr lang="en-IN" sz="1600" kern="1200" dirty="0"/>
                <a:t>Website</a:t>
              </a:r>
            </a:p>
            <a:p>
              <a:pPr marL="171450" lvl="1" indent="-171450" algn="l" defTabSz="711200">
                <a:lnSpc>
                  <a:spcPct val="90000"/>
                </a:lnSpc>
                <a:spcBef>
                  <a:spcPct val="0"/>
                </a:spcBef>
                <a:spcAft>
                  <a:spcPct val="15000"/>
                </a:spcAft>
                <a:buChar char="•"/>
              </a:pPr>
              <a:r>
                <a:rPr lang="en-IN" sz="1600" kern="1200" dirty="0"/>
                <a:t>Promote new EV Car brand</a:t>
              </a:r>
            </a:p>
            <a:p>
              <a:pPr marL="171450" lvl="1" indent="-171450" algn="l" defTabSz="711200">
                <a:lnSpc>
                  <a:spcPct val="90000"/>
                </a:lnSpc>
                <a:spcBef>
                  <a:spcPct val="0"/>
                </a:spcBef>
                <a:spcAft>
                  <a:spcPct val="15000"/>
                </a:spcAft>
                <a:buChar char="•"/>
              </a:pPr>
              <a:r>
                <a:rPr lang="en-IN" sz="1600" kern="1200" dirty="0"/>
                <a:t>Corporate Information</a:t>
              </a:r>
            </a:p>
          </p:txBody>
        </p:sp>
        <p:sp>
          <p:nvSpPr>
            <p:cNvPr id="17" name="Freeform: Shape 16">
              <a:extLst>
                <a:ext uri="{FF2B5EF4-FFF2-40B4-BE49-F238E27FC236}">
                  <a16:creationId xmlns:a16="http://schemas.microsoft.com/office/drawing/2014/main" id="{293D8FB1-486D-27D1-4005-404D12889967}"/>
                </a:ext>
              </a:extLst>
            </p:cNvPr>
            <p:cNvSpPr/>
            <p:nvPr/>
          </p:nvSpPr>
          <p:spPr>
            <a:xfrm>
              <a:off x="5652456" y="49"/>
              <a:ext cx="1581206" cy="790603"/>
            </a:xfrm>
            <a:custGeom>
              <a:avLst/>
              <a:gdLst>
                <a:gd name="connsiteX0" fmla="*/ 0 w 1581206"/>
                <a:gd name="connsiteY0" fmla="*/ 79060 h 790603"/>
                <a:gd name="connsiteX1" fmla="*/ 79060 w 1581206"/>
                <a:gd name="connsiteY1" fmla="*/ 0 h 790603"/>
                <a:gd name="connsiteX2" fmla="*/ 1502146 w 1581206"/>
                <a:gd name="connsiteY2" fmla="*/ 0 h 790603"/>
                <a:gd name="connsiteX3" fmla="*/ 1581206 w 1581206"/>
                <a:gd name="connsiteY3" fmla="*/ 79060 h 790603"/>
                <a:gd name="connsiteX4" fmla="*/ 1581206 w 1581206"/>
                <a:gd name="connsiteY4" fmla="*/ 711543 h 790603"/>
                <a:gd name="connsiteX5" fmla="*/ 1502146 w 1581206"/>
                <a:gd name="connsiteY5" fmla="*/ 790603 h 790603"/>
                <a:gd name="connsiteX6" fmla="*/ 79060 w 1581206"/>
                <a:gd name="connsiteY6" fmla="*/ 790603 h 790603"/>
                <a:gd name="connsiteX7" fmla="*/ 0 w 1581206"/>
                <a:gd name="connsiteY7" fmla="*/ 711543 h 790603"/>
                <a:gd name="connsiteX8" fmla="*/ 0 w 1581206"/>
                <a:gd name="connsiteY8" fmla="*/ 79060 h 79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1206" h="790603">
                  <a:moveTo>
                    <a:pt x="0" y="79060"/>
                  </a:moveTo>
                  <a:cubicBezTo>
                    <a:pt x="0" y="35396"/>
                    <a:pt x="35396" y="0"/>
                    <a:pt x="79060" y="0"/>
                  </a:cubicBezTo>
                  <a:lnTo>
                    <a:pt x="1502146" y="0"/>
                  </a:lnTo>
                  <a:cubicBezTo>
                    <a:pt x="1545810" y="0"/>
                    <a:pt x="1581206" y="35396"/>
                    <a:pt x="1581206" y="79060"/>
                  </a:cubicBezTo>
                  <a:lnTo>
                    <a:pt x="1581206" y="711543"/>
                  </a:lnTo>
                  <a:cubicBezTo>
                    <a:pt x="1581206" y="755207"/>
                    <a:pt x="1545810" y="790603"/>
                    <a:pt x="1502146" y="790603"/>
                  </a:cubicBezTo>
                  <a:lnTo>
                    <a:pt x="79060" y="790603"/>
                  </a:lnTo>
                  <a:cubicBezTo>
                    <a:pt x="35396" y="790603"/>
                    <a:pt x="0" y="755207"/>
                    <a:pt x="0" y="711543"/>
                  </a:cubicBezTo>
                  <a:lnTo>
                    <a:pt x="0" y="7906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636" tIns="43476" rIns="53636" bIns="43476" numCol="1" spcCol="1270" anchor="ctr" anchorCtr="0">
              <a:noAutofit/>
            </a:bodyPr>
            <a:lstStyle/>
            <a:p>
              <a:pPr marL="0" lvl="0" indent="0" algn="ctr" defTabSz="711200">
                <a:lnSpc>
                  <a:spcPct val="90000"/>
                </a:lnSpc>
                <a:spcBef>
                  <a:spcPct val="0"/>
                </a:spcBef>
                <a:spcAft>
                  <a:spcPct val="35000"/>
                </a:spcAft>
                <a:buNone/>
              </a:pPr>
              <a:r>
                <a:rPr lang="en-IN" sz="1600" kern="1200" dirty="0"/>
                <a:t>Phase 2</a:t>
              </a:r>
            </a:p>
          </p:txBody>
        </p:sp>
        <p:sp>
          <p:nvSpPr>
            <p:cNvPr id="18" name="Freeform: Shape 17">
              <a:extLst>
                <a:ext uri="{FF2B5EF4-FFF2-40B4-BE49-F238E27FC236}">
                  <a16:creationId xmlns:a16="http://schemas.microsoft.com/office/drawing/2014/main" id="{3CE56CA8-7197-5C5A-B687-F0940F41F362}"/>
                </a:ext>
              </a:extLst>
            </p:cNvPr>
            <p:cNvSpPr/>
            <p:nvPr/>
          </p:nvSpPr>
          <p:spPr>
            <a:xfrm>
              <a:off x="5810577" y="790652"/>
              <a:ext cx="158120" cy="592952"/>
            </a:xfrm>
            <a:custGeom>
              <a:avLst/>
              <a:gdLst/>
              <a:ahLst/>
              <a:cxnLst/>
              <a:rect l="0" t="0" r="0" b="0"/>
              <a:pathLst>
                <a:path>
                  <a:moveTo>
                    <a:pt x="0" y="0"/>
                  </a:moveTo>
                  <a:lnTo>
                    <a:pt x="0" y="592952"/>
                  </a:lnTo>
                  <a:lnTo>
                    <a:pt x="158120" y="59295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9" name="Freeform: Shape 18">
              <a:extLst>
                <a:ext uri="{FF2B5EF4-FFF2-40B4-BE49-F238E27FC236}">
                  <a16:creationId xmlns:a16="http://schemas.microsoft.com/office/drawing/2014/main" id="{3268FF4B-2631-446A-80AA-D1838865D296}"/>
                </a:ext>
              </a:extLst>
            </p:cNvPr>
            <p:cNvSpPr/>
            <p:nvPr/>
          </p:nvSpPr>
          <p:spPr>
            <a:xfrm>
              <a:off x="5968696" y="988303"/>
              <a:ext cx="1488264" cy="790603"/>
            </a:xfrm>
            <a:custGeom>
              <a:avLst/>
              <a:gdLst>
                <a:gd name="connsiteX0" fmla="*/ 0 w 1264964"/>
                <a:gd name="connsiteY0" fmla="*/ 79060 h 790603"/>
                <a:gd name="connsiteX1" fmla="*/ 79060 w 1264964"/>
                <a:gd name="connsiteY1" fmla="*/ 0 h 790603"/>
                <a:gd name="connsiteX2" fmla="*/ 1185904 w 1264964"/>
                <a:gd name="connsiteY2" fmla="*/ 0 h 790603"/>
                <a:gd name="connsiteX3" fmla="*/ 1264964 w 1264964"/>
                <a:gd name="connsiteY3" fmla="*/ 79060 h 790603"/>
                <a:gd name="connsiteX4" fmla="*/ 1264964 w 1264964"/>
                <a:gd name="connsiteY4" fmla="*/ 711543 h 790603"/>
                <a:gd name="connsiteX5" fmla="*/ 1185904 w 1264964"/>
                <a:gd name="connsiteY5" fmla="*/ 790603 h 790603"/>
                <a:gd name="connsiteX6" fmla="*/ 79060 w 1264964"/>
                <a:gd name="connsiteY6" fmla="*/ 790603 h 790603"/>
                <a:gd name="connsiteX7" fmla="*/ 0 w 1264964"/>
                <a:gd name="connsiteY7" fmla="*/ 711543 h 790603"/>
                <a:gd name="connsiteX8" fmla="*/ 0 w 1264964"/>
                <a:gd name="connsiteY8" fmla="*/ 79060 h 79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964" h="790603">
                  <a:moveTo>
                    <a:pt x="0" y="79060"/>
                  </a:moveTo>
                  <a:cubicBezTo>
                    <a:pt x="0" y="35396"/>
                    <a:pt x="35396" y="0"/>
                    <a:pt x="79060" y="0"/>
                  </a:cubicBezTo>
                  <a:lnTo>
                    <a:pt x="1185904" y="0"/>
                  </a:lnTo>
                  <a:cubicBezTo>
                    <a:pt x="1229568" y="0"/>
                    <a:pt x="1264964" y="35396"/>
                    <a:pt x="1264964" y="79060"/>
                  </a:cubicBezTo>
                  <a:lnTo>
                    <a:pt x="1264964" y="711543"/>
                  </a:lnTo>
                  <a:cubicBezTo>
                    <a:pt x="1264964" y="755207"/>
                    <a:pt x="1229568" y="790603"/>
                    <a:pt x="1185904" y="790603"/>
                  </a:cubicBezTo>
                  <a:lnTo>
                    <a:pt x="79060" y="790603"/>
                  </a:lnTo>
                  <a:cubicBezTo>
                    <a:pt x="35396" y="790603"/>
                    <a:pt x="0" y="755207"/>
                    <a:pt x="0" y="711543"/>
                  </a:cubicBezTo>
                  <a:lnTo>
                    <a:pt x="0" y="7906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3636" tIns="43476" rIns="53636" bIns="43476" numCol="1" spcCol="1270" anchor="ctr" anchorCtr="0">
              <a:noAutofit/>
            </a:bodyPr>
            <a:lstStyle/>
            <a:p>
              <a:pPr marL="0" lvl="0" indent="0" defTabSz="711200">
                <a:lnSpc>
                  <a:spcPct val="90000"/>
                </a:lnSpc>
                <a:spcBef>
                  <a:spcPct val="0"/>
                </a:spcBef>
                <a:spcAft>
                  <a:spcPct val="35000"/>
                </a:spcAft>
                <a:buFontTx/>
                <a:buNone/>
              </a:pPr>
              <a:r>
                <a:rPr lang="en-IN" sz="1600" kern="1200" dirty="0"/>
                <a:t>Ecommerce for EV Car</a:t>
              </a:r>
            </a:p>
          </p:txBody>
        </p:sp>
        <p:sp>
          <p:nvSpPr>
            <p:cNvPr id="20" name="Freeform: Shape 19">
              <a:extLst>
                <a:ext uri="{FF2B5EF4-FFF2-40B4-BE49-F238E27FC236}">
                  <a16:creationId xmlns:a16="http://schemas.microsoft.com/office/drawing/2014/main" id="{6CAFA9C8-5E29-AA23-A3F5-A466C67DC5FA}"/>
                </a:ext>
              </a:extLst>
            </p:cNvPr>
            <p:cNvSpPr/>
            <p:nvPr/>
          </p:nvSpPr>
          <p:spPr>
            <a:xfrm>
              <a:off x="5810575" y="679873"/>
              <a:ext cx="158120" cy="1581206"/>
            </a:xfrm>
            <a:custGeom>
              <a:avLst/>
              <a:gdLst/>
              <a:ahLst/>
              <a:cxnLst/>
              <a:rect l="0" t="0" r="0" b="0"/>
              <a:pathLst>
                <a:path>
                  <a:moveTo>
                    <a:pt x="0" y="0"/>
                  </a:moveTo>
                  <a:lnTo>
                    <a:pt x="0" y="1581206"/>
                  </a:lnTo>
                  <a:lnTo>
                    <a:pt x="158120" y="158120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1" name="Freeform: Shape 20">
              <a:extLst>
                <a:ext uri="{FF2B5EF4-FFF2-40B4-BE49-F238E27FC236}">
                  <a16:creationId xmlns:a16="http://schemas.microsoft.com/office/drawing/2014/main" id="{435330AB-8392-7C07-4451-E08BBEF59729}"/>
                </a:ext>
              </a:extLst>
            </p:cNvPr>
            <p:cNvSpPr/>
            <p:nvPr/>
          </p:nvSpPr>
          <p:spPr>
            <a:xfrm>
              <a:off x="5968696" y="1918853"/>
              <a:ext cx="1488264" cy="790603"/>
            </a:xfrm>
            <a:custGeom>
              <a:avLst/>
              <a:gdLst>
                <a:gd name="connsiteX0" fmla="*/ 0 w 1264964"/>
                <a:gd name="connsiteY0" fmla="*/ 79060 h 790603"/>
                <a:gd name="connsiteX1" fmla="*/ 79060 w 1264964"/>
                <a:gd name="connsiteY1" fmla="*/ 0 h 790603"/>
                <a:gd name="connsiteX2" fmla="*/ 1185904 w 1264964"/>
                <a:gd name="connsiteY2" fmla="*/ 0 h 790603"/>
                <a:gd name="connsiteX3" fmla="*/ 1264964 w 1264964"/>
                <a:gd name="connsiteY3" fmla="*/ 79060 h 790603"/>
                <a:gd name="connsiteX4" fmla="*/ 1264964 w 1264964"/>
                <a:gd name="connsiteY4" fmla="*/ 711543 h 790603"/>
                <a:gd name="connsiteX5" fmla="*/ 1185904 w 1264964"/>
                <a:gd name="connsiteY5" fmla="*/ 790603 h 790603"/>
                <a:gd name="connsiteX6" fmla="*/ 79060 w 1264964"/>
                <a:gd name="connsiteY6" fmla="*/ 790603 h 790603"/>
                <a:gd name="connsiteX7" fmla="*/ 0 w 1264964"/>
                <a:gd name="connsiteY7" fmla="*/ 711543 h 790603"/>
                <a:gd name="connsiteX8" fmla="*/ 0 w 1264964"/>
                <a:gd name="connsiteY8" fmla="*/ 79060 h 79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964" h="790603">
                  <a:moveTo>
                    <a:pt x="0" y="79060"/>
                  </a:moveTo>
                  <a:cubicBezTo>
                    <a:pt x="0" y="35396"/>
                    <a:pt x="35396" y="0"/>
                    <a:pt x="79060" y="0"/>
                  </a:cubicBezTo>
                  <a:lnTo>
                    <a:pt x="1185904" y="0"/>
                  </a:lnTo>
                  <a:cubicBezTo>
                    <a:pt x="1229568" y="0"/>
                    <a:pt x="1264964" y="35396"/>
                    <a:pt x="1264964" y="79060"/>
                  </a:cubicBezTo>
                  <a:lnTo>
                    <a:pt x="1264964" y="711543"/>
                  </a:lnTo>
                  <a:cubicBezTo>
                    <a:pt x="1264964" y="755207"/>
                    <a:pt x="1229568" y="790603"/>
                    <a:pt x="1185904" y="790603"/>
                  </a:cubicBezTo>
                  <a:lnTo>
                    <a:pt x="79060" y="790603"/>
                  </a:lnTo>
                  <a:cubicBezTo>
                    <a:pt x="35396" y="790603"/>
                    <a:pt x="0" y="755207"/>
                    <a:pt x="0" y="711543"/>
                  </a:cubicBezTo>
                  <a:lnTo>
                    <a:pt x="0" y="7906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3636" tIns="43476" rIns="53636" bIns="43476" numCol="1" spcCol="1270" anchor="t" anchorCtr="0">
              <a:noAutofit/>
            </a:bodyPr>
            <a:lstStyle/>
            <a:p>
              <a:pPr marL="0" lvl="0" indent="0" defTabSz="711200">
                <a:lnSpc>
                  <a:spcPct val="90000"/>
                </a:lnSpc>
                <a:spcBef>
                  <a:spcPct val="0"/>
                </a:spcBef>
                <a:spcAft>
                  <a:spcPct val="35000"/>
                </a:spcAft>
                <a:buFontTx/>
                <a:buNone/>
              </a:pPr>
              <a:r>
                <a:rPr lang="en-IN" sz="1600" kern="1200" dirty="0"/>
                <a:t>Book Car</a:t>
              </a:r>
            </a:p>
            <a:p>
              <a:pPr marL="171450" lvl="1" indent="-171450" defTabSz="711200">
                <a:lnSpc>
                  <a:spcPct val="90000"/>
                </a:lnSpc>
                <a:spcBef>
                  <a:spcPct val="0"/>
                </a:spcBef>
                <a:spcAft>
                  <a:spcPct val="15000"/>
                </a:spcAft>
                <a:buFontTx/>
                <a:buChar char="•"/>
              </a:pPr>
              <a:r>
                <a:rPr lang="en-IN" sz="1600" kern="1200" dirty="0"/>
                <a:t>Book car for test drive</a:t>
              </a:r>
            </a:p>
          </p:txBody>
        </p:sp>
        <p:sp>
          <p:nvSpPr>
            <p:cNvPr id="22" name="Freeform: Shape 21">
              <a:extLst>
                <a:ext uri="{FF2B5EF4-FFF2-40B4-BE49-F238E27FC236}">
                  <a16:creationId xmlns:a16="http://schemas.microsoft.com/office/drawing/2014/main" id="{926517B8-0A16-45D1-C2EA-0E49FAE6FD78}"/>
                </a:ext>
              </a:extLst>
            </p:cNvPr>
            <p:cNvSpPr/>
            <p:nvPr/>
          </p:nvSpPr>
          <p:spPr>
            <a:xfrm>
              <a:off x="5810573" y="671324"/>
              <a:ext cx="158120" cy="2569460"/>
            </a:xfrm>
            <a:custGeom>
              <a:avLst/>
              <a:gdLst/>
              <a:ahLst/>
              <a:cxnLst/>
              <a:rect l="0" t="0" r="0" b="0"/>
              <a:pathLst>
                <a:path>
                  <a:moveTo>
                    <a:pt x="0" y="0"/>
                  </a:moveTo>
                  <a:lnTo>
                    <a:pt x="0" y="2569460"/>
                  </a:lnTo>
                  <a:lnTo>
                    <a:pt x="158120" y="256946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Freeform: Shape 22">
              <a:extLst>
                <a:ext uri="{FF2B5EF4-FFF2-40B4-BE49-F238E27FC236}">
                  <a16:creationId xmlns:a16="http://schemas.microsoft.com/office/drawing/2014/main" id="{89374820-56E8-D6BF-9710-EE6478DB9B82}"/>
                </a:ext>
              </a:extLst>
            </p:cNvPr>
            <p:cNvSpPr/>
            <p:nvPr/>
          </p:nvSpPr>
          <p:spPr>
            <a:xfrm>
              <a:off x="5968694" y="2844681"/>
              <a:ext cx="1539283" cy="901132"/>
            </a:xfrm>
            <a:custGeom>
              <a:avLst/>
              <a:gdLst>
                <a:gd name="connsiteX0" fmla="*/ 0 w 1264964"/>
                <a:gd name="connsiteY0" fmla="*/ 79060 h 790603"/>
                <a:gd name="connsiteX1" fmla="*/ 79060 w 1264964"/>
                <a:gd name="connsiteY1" fmla="*/ 0 h 790603"/>
                <a:gd name="connsiteX2" fmla="*/ 1185904 w 1264964"/>
                <a:gd name="connsiteY2" fmla="*/ 0 h 790603"/>
                <a:gd name="connsiteX3" fmla="*/ 1264964 w 1264964"/>
                <a:gd name="connsiteY3" fmla="*/ 79060 h 790603"/>
                <a:gd name="connsiteX4" fmla="*/ 1264964 w 1264964"/>
                <a:gd name="connsiteY4" fmla="*/ 711543 h 790603"/>
                <a:gd name="connsiteX5" fmla="*/ 1185904 w 1264964"/>
                <a:gd name="connsiteY5" fmla="*/ 790603 h 790603"/>
                <a:gd name="connsiteX6" fmla="*/ 79060 w 1264964"/>
                <a:gd name="connsiteY6" fmla="*/ 790603 h 790603"/>
                <a:gd name="connsiteX7" fmla="*/ 0 w 1264964"/>
                <a:gd name="connsiteY7" fmla="*/ 711543 h 790603"/>
                <a:gd name="connsiteX8" fmla="*/ 0 w 1264964"/>
                <a:gd name="connsiteY8" fmla="*/ 79060 h 79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964" h="790603">
                  <a:moveTo>
                    <a:pt x="0" y="79060"/>
                  </a:moveTo>
                  <a:cubicBezTo>
                    <a:pt x="0" y="35396"/>
                    <a:pt x="35396" y="0"/>
                    <a:pt x="79060" y="0"/>
                  </a:cubicBezTo>
                  <a:lnTo>
                    <a:pt x="1185904" y="0"/>
                  </a:lnTo>
                  <a:cubicBezTo>
                    <a:pt x="1229568" y="0"/>
                    <a:pt x="1264964" y="35396"/>
                    <a:pt x="1264964" y="79060"/>
                  </a:cubicBezTo>
                  <a:lnTo>
                    <a:pt x="1264964" y="711543"/>
                  </a:lnTo>
                  <a:cubicBezTo>
                    <a:pt x="1264964" y="755207"/>
                    <a:pt x="1229568" y="790603"/>
                    <a:pt x="1185904" y="790603"/>
                  </a:cubicBezTo>
                  <a:lnTo>
                    <a:pt x="79060" y="790603"/>
                  </a:lnTo>
                  <a:cubicBezTo>
                    <a:pt x="35396" y="790603"/>
                    <a:pt x="0" y="755207"/>
                    <a:pt x="0" y="711543"/>
                  </a:cubicBezTo>
                  <a:lnTo>
                    <a:pt x="0" y="7906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3636" tIns="43476" rIns="53636" bIns="43476" numCol="1" spcCol="1270" anchor="t" anchorCtr="0">
              <a:noAutofit/>
            </a:bodyPr>
            <a:lstStyle/>
            <a:p>
              <a:pPr marL="0" lvl="0" indent="0" defTabSz="711200">
                <a:lnSpc>
                  <a:spcPct val="90000"/>
                </a:lnSpc>
                <a:spcBef>
                  <a:spcPct val="0"/>
                </a:spcBef>
                <a:spcAft>
                  <a:spcPct val="35000"/>
                </a:spcAft>
                <a:buFontTx/>
                <a:buNone/>
              </a:pPr>
              <a:r>
                <a:rPr lang="en-IN" sz="1600" kern="1200" dirty="0"/>
                <a:t>Buy Car</a:t>
              </a:r>
            </a:p>
            <a:p>
              <a:pPr marL="171450" lvl="1" indent="-171450" defTabSz="711200">
                <a:lnSpc>
                  <a:spcPct val="90000"/>
                </a:lnSpc>
                <a:spcBef>
                  <a:spcPct val="0"/>
                </a:spcBef>
                <a:spcAft>
                  <a:spcPct val="15000"/>
                </a:spcAft>
                <a:buFontTx/>
                <a:buChar char="•"/>
              </a:pPr>
              <a:r>
                <a:rPr lang="en-IN" sz="1600" kern="1200" dirty="0"/>
                <a:t>Pay car deposit</a:t>
              </a:r>
            </a:p>
            <a:p>
              <a:pPr marL="171450" lvl="1" indent="-171450" defTabSz="711200">
                <a:lnSpc>
                  <a:spcPct val="90000"/>
                </a:lnSpc>
                <a:spcBef>
                  <a:spcPct val="0"/>
                </a:spcBef>
                <a:spcAft>
                  <a:spcPct val="15000"/>
                </a:spcAft>
                <a:buFontTx/>
                <a:buChar char="•"/>
              </a:pPr>
              <a:r>
                <a:rPr lang="en-IN" sz="1600" kern="1200" dirty="0"/>
                <a:t>Full payment with loan</a:t>
              </a:r>
            </a:p>
          </p:txBody>
        </p:sp>
        <p:sp>
          <p:nvSpPr>
            <p:cNvPr id="24" name="Freeform: Shape 23">
              <a:extLst>
                <a:ext uri="{FF2B5EF4-FFF2-40B4-BE49-F238E27FC236}">
                  <a16:creationId xmlns:a16="http://schemas.microsoft.com/office/drawing/2014/main" id="{91D87A5C-87EB-2222-137A-CC9CA2A6A3AC}"/>
                </a:ext>
              </a:extLst>
            </p:cNvPr>
            <p:cNvSpPr/>
            <p:nvPr/>
          </p:nvSpPr>
          <p:spPr>
            <a:xfrm>
              <a:off x="5810577" y="790652"/>
              <a:ext cx="158120" cy="3557713"/>
            </a:xfrm>
            <a:custGeom>
              <a:avLst/>
              <a:gdLst/>
              <a:ahLst/>
              <a:cxnLst/>
              <a:rect l="0" t="0" r="0" b="0"/>
              <a:pathLst>
                <a:path>
                  <a:moveTo>
                    <a:pt x="0" y="0"/>
                  </a:moveTo>
                  <a:lnTo>
                    <a:pt x="0" y="3557713"/>
                  </a:lnTo>
                  <a:lnTo>
                    <a:pt x="158120" y="355771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 name="Freeform: Shape 24">
              <a:extLst>
                <a:ext uri="{FF2B5EF4-FFF2-40B4-BE49-F238E27FC236}">
                  <a16:creationId xmlns:a16="http://schemas.microsoft.com/office/drawing/2014/main" id="{082363AE-FB1D-B9FC-3DA1-C335DA778F05}"/>
                </a:ext>
              </a:extLst>
            </p:cNvPr>
            <p:cNvSpPr/>
            <p:nvPr/>
          </p:nvSpPr>
          <p:spPr>
            <a:xfrm>
              <a:off x="5968695" y="3882816"/>
              <a:ext cx="1539282" cy="1098781"/>
            </a:xfrm>
            <a:custGeom>
              <a:avLst/>
              <a:gdLst>
                <a:gd name="connsiteX0" fmla="*/ 0 w 1264964"/>
                <a:gd name="connsiteY0" fmla="*/ 79060 h 790603"/>
                <a:gd name="connsiteX1" fmla="*/ 79060 w 1264964"/>
                <a:gd name="connsiteY1" fmla="*/ 0 h 790603"/>
                <a:gd name="connsiteX2" fmla="*/ 1185904 w 1264964"/>
                <a:gd name="connsiteY2" fmla="*/ 0 h 790603"/>
                <a:gd name="connsiteX3" fmla="*/ 1264964 w 1264964"/>
                <a:gd name="connsiteY3" fmla="*/ 79060 h 790603"/>
                <a:gd name="connsiteX4" fmla="*/ 1264964 w 1264964"/>
                <a:gd name="connsiteY4" fmla="*/ 711543 h 790603"/>
                <a:gd name="connsiteX5" fmla="*/ 1185904 w 1264964"/>
                <a:gd name="connsiteY5" fmla="*/ 790603 h 790603"/>
                <a:gd name="connsiteX6" fmla="*/ 79060 w 1264964"/>
                <a:gd name="connsiteY6" fmla="*/ 790603 h 790603"/>
                <a:gd name="connsiteX7" fmla="*/ 0 w 1264964"/>
                <a:gd name="connsiteY7" fmla="*/ 711543 h 790603"/>
                <a:gd name="connsiteX8" fmla="*/ 0 w 1264964"/>
                <a:gd name="connsiteY8" fmla="*/ 79060 h 79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964" h="790603">
                  <a:moveTo>
                    <a:pt x="0" y="79060"/>
                  </a:moveTo>
                  <a:cubicBezTo>
                    <a:pt x="0" y="35396"/>
                    <a:pt x="35396" y="0"/>
                    <a:pt x="79060" y="0"/>
                  </a:cubicBezTo>
                  <a:lnTo>
                    <a:pt x="1185904" y="0"/>
                  </a:lnTo>
                  <a:cubicBezTo>
                    <a:pt x="1229568" y="0"/>
                    <a:pt x="1264964" y="35396"/>
                    <a:pt x="1264964" y="79060"/>
                  </a:cubicBezTo>
                  <a:lnTo>
                    <a:pt x="1264964" y="711543"/>
                  </a:lnTo>
                  <a:cubicBezTo>
                    <a:pt x="1264964" y="755207"/>
                    <a:pt x="1229568" y="790603"/>
                    <a:pt x="1185904" y="790603"/>
                  </a:cubicBezTo>
                  <a:lnTo>
                    <a:pt x="79060" y="790603"/>
                  </a:lnTo>
                  <a:cubicBezTo>
                    <a:pt x="35396" y="790603"/>
                    <a:pt x="0" y="755207"/>
                    <a:pt x="0" y="711543"/>
                  </a:cubicBezTo>
                  <a:lnTo>
                    <a:pt x="0" y="7906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3636" tIns="43476" rIns="53636" bIns="43476" numCol="1" spcCol="1270" anchor="t" anchorCtr="0">
              <a:noAutofit/>
            </a:bodyPr>
            <a:lstStyle/>
            <a:p>
              <a:pPr marL="0" lvl="0" indent="0" defTabSz="711200">
                <a:lnSpc>
                  <a:spcPct val="90000"/>
                </a:lnSpc>
                <a:spcBef>
                  <a:spcPct val="0"/>
                </a:spcBef>
                <a:spcAft>
                  <a:spcPct val="35000"/>
                </a:spcAft>
                <a:buFontTx/>
                <a:buNone/>
              </a:pPr>
              <a:r>
                <a:rPr lang="en-IN" sz="1600" kern="1200" dirty="0"/>
                <a:t>Car Loan</a:t>
              </a:r>
            </a:p>
            <a:p>
              <a:pPr marL="171450" lvl="1" indent="-171450" defTabSz="711200">
                <a:lnSpc>
                  <a:spcPct val="90000"/>
                </a:lnSpc>
                <a:spcBef>
                  <a:spcPct val="0"/>
                </a:spcBef>
                <a:spcAft>
                  <a:spcPct val="15000"/>
                </a:spcAft>
                <a:buFontTx/>
                <a:buChar char="•"/>
              </a:pPr>
              <a:r>
                <a:rPr lang="en-IN" sz="1600" kern="1200" dirty="0"/>
                <a:t>Apply Loan</a:t>
              </a:r>
            </a:p>
            <a:p>
              <a:pPr marL="171450" lvl="1" indent="-171450" defTabSz="711200">
                <a:lnSpc>
                  <a:spcPct val="90000"/>
                </a:lnSpc>
                <a:spcBef>
                  <a:spcPct val="0"/>
                </a:spcBef>
                <a:spcAft>
                  <a:spcPct val="15000"/>
                </a:spcAft>
                <a:buFontTx/>
                <a:buChar char="•"/>
              </a:pPr>
              <a:r>
                <a:rPr lang="en-IN" sz="1600" kern="1200" dirty="0"/>
                <a:t>Banker Approve Loan</a:t>
              </a:r>
            </a:p>
            <a:p>
              <a:pPr marL="342900" lvl="2" indent="-171450" defTabSz="711200">
                <a:lnSpc>
                  <a:spcPct val="90000"/>
                </a:lnSpc>
                <a:spcBef>
                  <a:spcPct val="0"/>
                </a:spcBef>
                <a:spcAft>
                  <a:spcPct val="15000"/>
                </a:spcAft>
                <a:buFontTx/>
                <a:buChar char="•"/>
              </a:pPr>
              <a:r>
                <a:rPr lang="en-IN" sz="1600" kern="1200" dirty="0"/>
                <a:t>Handle by Backend Admin</a:t>
              </a:r>
            </a:p>
          </p:txBody>
        </p:sp>
        <p:sp>
          <p:nvSpPr>
            <p:cNvPr id="26" name="Freeform: Shape 25">
              <a:extLst>
                <a:ext uri="{FF2B5EF4-FFF2-40B4-BE49-F238E27FC236}">
                  <a16:creationId xmlns:a16="http://schemas.microsoft.com/office/drawing/2014/main" id="{CA46E96C-E976-6470-C387-8ED34EF0F1E0}"/>
                </a:ext>
              </a:extLst>
            </p:cNvPr>
            <p:cNvSpPr/>
            <p:nvPr/>
          </p:nvSpPr>
          <p:spPr>
            <a:xfrm>
              <a:off x="5810577" y="877524"/>
              <a:ext cx="158115" cy="4459095"/>
            </a:xfrm>
            <a:custGeom>
              <a:avLst/>
              <a:gdLst/>
              <a:ahLst/>
              <a:cxnLst/>
              <a:rect l="0" t="0" r="0" b="0"/>
              <a:pathLst>
                <a:path>
                  <a:moveTo>
                    <a:pt x="0" y="0"/>
                  </a:moveTo>
                  <a:lnTo>
                    <a:pt x="0" y="4545967"/>
                  </a:lnTo>
                  <a:lnTo>
                    <a:pt x="158120" y="454596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7" name="Freeform: Shape 26">
              <a:extLst>
                <a:ext uri="{FF2B5EF4-FFF2-40B4-BE49-F238E27FC236}">
                  <a16:creationId xmlns:a16="http://schemas.microsoft.com/office/drawing/2014/main" id="{90E7C250-B184-4743-5DB4-2BA1BDBE1301}"/>
                </a:ext>
              </a:extLst>
            </p:cNvPr>
            <p:cNvSpPr/>
            <p:nvPr/>
          </p:nvSpPr>
          <p:spPr>
            <a:xfrm>
              <a:off x="5968696" y="5129877"/>
              <a:ext cx="1539281" cy="790603"/>
            </a:xfrm>
            <a:custGeom>
              <a:avLst/>
              <a:gdLst>
                <a:gd name="connsiteX0" fmla="*/ 0 w 1264964"/>
                <a:gd name="connsiteY0" fmla="*/ 79060 h 790603"/>
                <a:gd name="connsiteX1" fmla="*/ 79060 w 1264964"/>
                <a:gd name="connsiteY1" fmla="*/ 0 h 790603"/>
                <a:gd name="connsiteX2" fmla="*/ 1185904 w 1264964"/>
                <a:gd name="connsiteY2" fmla="*/ 0 h 790603"/>
                <a:gd name="connsiteX3" fmla="*/ 1264964 w 1264964"/>
                <a:gd name="connsiteY3" fmla="*/ 79060 h 790603"/>
                <a:gd name="connsiteX4" fmla="*/ 1264964 w 1264964"/>
                <a:gd name="connsiteY4" fmla="*/ 711543 h 790603"/>
                <a:gd name="connsiteX5" fmla="*/ 1185904 w 1264964"/>
                <a:gd name="connsiteY5" fmla="*/ 790603 h 790603"/>
                <a:gd name="connsiteX6" fmla="*/ 79060 w 1264964"/>
                <a:gd name="connsiteY6" fmla="*/ 790603 h 790603"/>
                <a:gd name="connsiteX7" fmla="*/ 0 w 1264964"/>
                <a:gd name="connsiteY7" fmla="*/ 711543 h 790603"/>
                <a:gd name="connsiteX8" fmla="*/ 0 w 1264964"/>
                <a:gd name="connsiteY8" fmla="*/ 79060 h 79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964" h="790603">
                  <a:moveTo>
                    <a:pt x="0" y="79060"/>
                  </a:moveTo>
                  <a:cubicBezTo>
                    <a:pt x="0" y="35396"/>
                    <a:pt x="35396" y="0"/>
                    <a:pt x="79060" y="0"/>
                  </a:cubicBezTo>
                  <a:lnTo>
                    <a:pt x="1185904" y="0"/>
                  </a:lnTo>
                  <a:cubicBezTo>
                    <a:pt x="1229568" y="0"/>
                    <a:pt x="1264964" y="35396"/>
                    <a:pt x="1264964" y="79060"/>
                  </a:cubicBezTo>
                  <a:lnTo>
                    <a:pt x="1264964" y="711543"/>
                  </a:lnTo>
                  <a:cubicBezTo>
                    <a:pt x="1264964" y="755207"/>
                    <a:pt x="1229568" y="790603"/>
                    <a:pt x="1185904" y="790603"/>
                  </a:cubicBezTo>
                  <a:lnTo>
                    <a:pt x="79060" y="790603"/>
                  </a:lnTo>
                  <a:cubicBezTo>
                    <a:pt x="35396" y="790603"/>
                    <a:pt x="0" y="755207"/>
                    <a:pt x="0" y="711543"/>
                  </a:cubicBezTo>
                  <a:lnTo>
                    <a:pt x="0" y="7906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3636" tIns="43476" rIns="53636" bIns="43476" numCol="1" spcCol="1270" anchor="t" anchorCtr="0">
              <a:noAutofit/>
            </a:bodyPr>
            <a:lstStyle/>
            <a:p>
              <a:pPr marL="0" lvl="0" indent="0" defTabSz="711200">
                <a:lnSpc>
                  <a:spcPct val="90000"/>
                </a:lnSpc>
                <a:spcBef>
                  <a:spcPct val="0"/>
                </a:spcBef>
                <a:spcAft>
                  <a:spcPct val="35000"/>
                </a:spcAft>
                <a:buFontTx/>
                <a:buNone/>
              </a:pPr>
              <a:r>
                <a:rPr lang="en-IN" sz="1600" kern="1200" dirty="0"/>
                <a:t>Customer Service</a:t>
              </a:r>
            </a:p>
            <a:p>
              <a:pPr marL="171450" lvl="1" indent="-171450" defTabSz="711200">
                <a:lnSpc>
                  <a:spcPct val="90000"/>
                </a:lnSpc>
                <a:spcBef>
                  <a:spcPct val="0"/>
                </a:spcBef>
                <a:spcAft>
                  <a:spcPct val="15000"/>
                </a:spcAft>
                <a:buFontTx/>
                <a:buChar char="•"/>
              </a:pPr>
              <a:r>
                <a:rPr lang="en-IN" sz="1600" kern="1200" dirty="0"/>
                <a:t>Explain all issues</a:t>
              </a:r>
            </a:p>
            <a:p>
              <a:pPr marL="171450" lvl="1" indent="-171450" defTabSz="711200">
                <a:lnSpc>
                  <a:spcPct val="90000"/>
                </a:lnSpc>
                <a:spcBef>
                  <a:spcPct val="0"/>
                </a:spcBef>
                <a:spcAft>
                  <a:spcPct val="15000"/>
                </a:spcAft>
                <a:buFontTx/>
                <a:buChar char="•"/>
              </a:pPr>
              <a:r>
                <a:rPr lang="en-IN" sz="1600" kern="1200" dirty="0"/>
                <a:t>FAQ</a:t>
              </a:r>
            </a:p>
          </p:txBody>
        </p:sp>
        <p:sp>
          <p:nvSpPr>
            <p:cNvPr id="29" name="Freeform: Shape 28">
              <a:extLst>
                <a:ext uri="{FF2B5EF4-FFF2-40B4-BE49-F238E27FC236}">
                  <a16:creationId xmlns:a16="http://schemas.microsoft.com/office/drawing/2014/main" id="{0D597DA2-5DF8-76F1-DF15-0D543F323028}"/>
                </a:ext>
              </a:extLst>
            </p:cNvPr>
            <p:cNvSpPr/>
            <p:nvPr/>
          </p:nvSpPr>
          <p:spPr>
            <a:xfrm>
              <a:off x="5968694" y="6007352"/>
              <a:ext cx="1587548" cy="918228"/>
            </a:xfrm>
            <a:custGeom>
              <a:avLst/>
              <a:gdLst>
                <a:gd name="connsiteX0" fmla="*/ 0 w 1264964"/>
                <a:gd name="connsiteY0" fmla="*/ 79060 h 790603"/>
                <a:gd name="connsiteX1" fmla="*/ 79060 w 1264964"/>
                <a:gd name="connsiteY1" fmla="*/ 0 h 790603"/>
                <a:gd name="connsiteX2" fmla="*/ 1185904 w 1264964"/>
                <a:gd name="connsiteY2" fmla="*/ 0 h 790603"/>
                <a:gd name="connsiteX3" fmla="*/ 1264964 w 1264964"/>
                <a:gd name="connsiteY3" fmla="*/ 79060 h 790603"/>
                <a:gd name="connsiteX4" fmla="*/ 1264964 w 1264964"/>
                <a:gd name="connsiteY4" fmla="*/ 711543 h 790603"/>
                <a:gd name="connsiteX5" fmla="*/ 1185904 w 1264964"/>
                <a:gd name="connsiteY5" fmla="*/ 790603 h 790603"/>
                <a:gd name="connsiteX6" fmla="*/ 79060 w 1264964"/>
                <a:gd name="connsiteY6" fmla="*/ 790603 h 790603"/>
                <a:gd name="connsiteX7" fmla="*/ 0 w 1264964"/>
                <a:gd name="connsiteY7" fmla="*/ 711543 h 790603"/>
                <a:gd name="connsiteX8" fmla="*/ 0 w 1264964"/>
                <a:gd name="connsiteY8" fmla="*/ 79060 h 79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964" h="790603">
                  <a:moveTo>
                    <a:pt x="0" y="79060"/>
                  </a:moveTo>
                  <a:cubicBezTo>
                    <a:pt x="0" y="35396"/>
                    <a:pt x="35396" y="0"/>
                    <a:pt x="79060" y="0"/>
                  </a:cubicBezTo>
                  <a:lnTo>
                    <a:pt x="1185904" y="0"/>
                  </a:lnTo>
                  <a:cubicBezTo>
                    <a:pt x="1229568" y="0"/>
                    <a:pt x="1264964" y="35396"/>
                    <a:pt x="1264964" y="79060"/>
                  </a:cubicBezTo>
                  <a:lnTo>
                    <a:pt x="1264964" y="711543"/>
                  </a:lnTo>
                  <a:cubicBezTo>
                    <a:pt x="1264964" y="755207"/>
                    <a:pt x="1229568" y="790603"/>
                    <a:pt x="1185904" y="790603"/>
                  </a:cubicBezTo>
                  <a:lnTo>
                    <a:pt x="79060" y="790603"/>
                  </a:lnTo>
                  <a:cubicBezTo>
                    <a:pt x="35396" y="790603"/>
                    <a:pt x="0" y="755207"/>
                    <a:pt x="0" y="711543"/>
                  </a:cubicBezTo>
                  <a:lnTo>
                    <a:pt x="0" y="7906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3636" tIns="43476" rIns="53636" bIns="43476" numCol="1" spcCol="1270" anchor="t" anchorCtr="0">
              <a:noAutofit/>
            </a:bodyPr>
            <a:lstStyle/>
            <a:p>
              <a:pPr marL="0" lvl="0" indent="0" defTabSz="711200">
                <a:lnSpc>
                  <a:spcPct val="90000"/>
                </a:lnSpc>
                <a:spcBef>
                  <a:spcPct val="0"/>
                </a:spcBef>
                <a:spcAft>
                  <a:spcPct val="35000"/>
                </a:spcAft>
                <a:buFontTx/>
                <a:buNone/>
              </a:pPr>
              <a:r>
                <a:rPr lang="en-IN" sz="1600" kern="1200" dirty="0"/>
                <a:t>Car Maintenance Service online</a:t>
              </a:r>
            </a:p>
            <a:p>
              <a:pPr marL="171450" lvl="1" indent="-171450" defTabSz="711200">
                <a:lnSpc>
                  <a:spcPct val="90000"/>
                </a:lnSpc>
                <a:spcBef>
                  <a:spcPct val="0"/>
                </a:spcBef>
                <a:spcAft>
                  <a:spcPct val="15000"/>
                </a:spcAft>
                <a:buFontTx/>
                <a:buChar char="•"/>
              </a:pPr>
              <a:r>
                <a:rPr lang="en-IN" sz="1600" kern="1200" dirty="0"/>
                <a:t>Book Maintenance Service</a:t>
              </a:r>
            </a:p>
            <a:p>
              <a:pPr marL="171450" lvl="1" indent="-171450" defTabSz="711200">
                <a:lnSpc>
                  <a:spcPct val="90000"/>
                </a:lnSpc>
                <a:spcBef>
                  <a:spcPct val="0"/>
                </a:spcBef>
                <a:spcAft>
                  <a:spcPct val="15000"/>
                </a:spcAft>
                <a:buFontTx/>
                <a:buChar char="•"/>
              </a:pPr>
              <a:r>
                <a:rPr lang="en-IN" sz="1600" kern="1200" dirty="0"/>
                <a:t>Less Maintenance need </a:t>
              </a:r>
            </a:p>
          </p:txBody>
        </p:sp>
        <p:sp>
          <p:nvSpPr>
            <p:cNvPr id="30" name="Freeform: Shape 29">
              <a:extLst>
                <a:ext uri="{FF2B5EF4-FFF2-40B4-BE49-F238E27FC236}">
                  <a16:creationId xmlns:a16="http://schemas.microsoft.com/office/drawing/2014/main" id="{0238ADAA-FF2B-11B2-609F-33D3F937B97D}"/>
                </a:ext>
              </a:extLst>
            </p:cNvPr>
            <p:cNvSpPr/>
            <p:nvPr/>
          </p:nvSpPr>
          <p:spPr>
            <a:xfrm>
              <a:off x="7628964" y="49"/>
              <a:ext cx="1581206" cy="790603"/>
            </a:xfrm>
            <a:custGeom>
              <a:avLst/>
              <a:gdLst>
                <a:gd name="connsiteX0" fmla="*/ 0 w 1581206"/>
                <a:gd name="connsiteY0" fmla="*/ 79060 h 790603"/>
                <a:gd name="connsiteX1" fmla="*/ 79060 w 1581206"/>
                <a:gd name="connsiteY1" fmla="*/ 0 h 790603"/>
                <a:gd name="connsiteX2" fmla="*/ 1502146 w 1581206"/>
                <a:gd name="connsiteY2" fmla="*/ 0 h 790603"/>
                <a:gd name="connsiteX3" fmla="*/ 1581206 w 1581206"/>
                <a:gd name="connsiteY3" fmla="*/ 79060 h 790603"/>
                <a:gd name="connsiteX4" fmla="*/ 1581206 w 1581206"/>
                <a:gd name="connsiteY4" fmla="*/ 711543 h 790603"/>
                <a:gd name="connsiteX5" fmla="*/ 1502146 w 1581206"/>
                <a:gd name="connsiteY5" fmla="*/ 790603 h 790603"/>
                <a:gd name="connsiteX6" fmla="*/ 79060 w 1581206"/>
                <a:gd name="connsiteY6" fmla="*/ 790603 h 790603"/>
                <a:gd name="connsiteX7" fmla="*/ 0 w 1581206"/>
                <a:gd name="connsiteY7" fmla="*/ 711543 h 790603"/>
                <a:gd name="connsiteX8" fmla="*/ 0 w 1581206"/>
                <a:gd name="connsiteY8" fmla="*/ 79060 h 79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1206" h="790603">
                  <a:moveTo>
                    <a:pt x="0" y="79060"/>
                  </a:moveTo>
                  <a:cubicBezTo>
                    <a:pt x="0" y="35396"/>
                    <a:pt x="35396" y="0"/>
                    <a:pt x="79060" y="0"/>
                  </a:cubicBezTo>
                  <a:lnTo>
                    <a:pt x="1502146" y="0"/>
                  </a:lnTo>
                  <a:cubicBezTo>
                    <a:pt x="1545810" y="0"/>
                    <a:pt x="1581206" y="35396"/>
                    <a:pt x="1581206" y="79060"/>
                  </a:cubicBezTo>
                  <a:lnTo>
                    <a:pt x="1581206" y="711543"/>
                  </a:lnTo>
                  <a:cubicBezTo>
                    <a:pt x="1581206" y="755207"/>
                    <a:pt x="1545810" y="790603"/>
                    <a:pt x="1502146" y="790603"/>
                  </a:cubicBezTo>
                  <a:lnTo>
                    <a:pt x="79060" y="790603"/>
                  </a:lnTo>
                  <a:cubicBezTo>
                    <a:pt x="35396" y="790603"/>
                    <a:pt x="0" y="755207"/>
                    <a:pt x="0" y="711543"/>
                  </a:cubicBezTo>
                  <a:lnTo>
                    <a:pt x="0" y="7906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636" tIns="43476" rIns="53636" bIns="43476" numCol="1" spcCol="1270" anchor="ctr" anchorCtr="0">
              <a:noAutofit/>
            </a:bodyPr>
            <a:lstStyle/>
            <a:p>
              <a:pPr marL="0" lvl="0" indent="0" algn="ctr" defTabSz="711200">
                <a:lnSpc>
                  <a:spcPct val="90000"/>
                </a:lnSpc>
                <a:spcBef>
                  <a:spcPct val="0"/>
                </a:spcBef>
                <a:spcAft>
                  <a:spcPct val="35000"/>
                </a:spcAft>
                <a:buNone/>
              </a:pPr>
              <a:r>
                <a:rPr lang="en-IN" sz="1600" kern="1200" dirty="0"/>
                <a:t>Phase 3</a:t>
              </a:r>
            </a:p>
          </p:txBody>
        </p:sp>
        <p:sp>
          <p:nvSpPr>
            <p:cNvPr id="31" name="Freeform: Shape 30">
              <a:extLst>
                <a:ext uri="{FF2B5EF4-FFF2-40B4-BE49-F238E27FC236}">
                  <a16:creationId xmlns:a16="http://schemas.microsoft.com/office/drawing/2014/main" id="{030E3310-C305-7C59-1675-63A338938303}"/>
                </a:ext>
              </a:extLst>
            </p:cNvPr>
            <p:cNvSpPr/>
            <p:nvPr/>
          </p:nvSpPr>
          <p:spPr>
            <a:xfrm>
              <a:off x="7787084" y="790652"/>
              <a:ext cx="158120" cy="592952"/>
            </a:xfrm>
            <a:custGeom>
              <a:avLst/>
              <a:gdLst/>
              <a:ahLst/>
              <a:cxnLst/>
              <a:rect l="0" t="0" r="0" b="0"/>
              <a:pathLst>
                <a:path>
                  <a:moveTo>
                    <a:pt x="0" y="0"/>
                  </a:moveTo>
                  <a:lnTo>
                    <a:pt x="0" y="592952"/>
                  </a:lnTo>
                  <a:lnTo>
                    <a:pt x="158120" y="59295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2" name="Freeform: Shape 31">
              <a:extLst>
                <a:ext uri="{FF2B5EF4-FFF2-40B4-BE49-F238E27FC236}">
                  <a16:creationId xmlns:a16="http://schemas.microsoft.com/office/drawing/2014/main" id="{CC052CD4-5BFB-6448-8FF8-0E641A75C9F3}"/>
                </a:ext>
              </a:extLst>
            </p:cNvPr>
            <p:cNvSpPr/>
            <p:nvPr/>
          </p:nvSpPr>
          <p:spPr>
            <a:xfrm>
              <a:off x="7945205" y="988303"/>
              <a:ext cx="1264964" cy="790603"/>
            </a:xfrm>
            <a:custGeom>
              <a:avLst/>
              <a:gdLst>
                <a:gd name="connsiteX0" fmla="*/ 0 w 1264964"/>
                <a:gd name="connsiteY0" fmla="*/ 79060 h 790603"/>
                <a:gd name="connsiteX1" fmla="*/ 79060 w 1264964"/>
                <a:gd name="connsiteY1" fmla="*/ 0 h 790603"/>
                <a:gd name="connsiteX2" fmla="*/ 1185904 w 1264964"/>
                <a:gd name="connsiteY2" fmla="*/ 0 h 790603"/>
                <a:gd name="connsiteX3" fmla="*/ 1264964 w 1264964"/>
                <a:gd name="connsiteY3" fmla="*/ 79060 h 790603"/>
                <a:gd name="connsiteX4" fmla="*/ 1264964 w 1264964"/>
                <a:gd name="connsiteY4" fmla="*/ 711543 h 790603"/>
                <a:gd name="connsiteX5" fmla="*/ 1185904 w 1264964"/>
                <a:gd name="connsiteY5" fmla="*/ 790603 h 790603"/>
                <a:gd name="connsiteX6" fmla="*/ 79060 w 1264964"/>
                <a:gd name="connsiteY6" fmla="*/ 790603 h 790603"/>
                <a:gd name="connsiteX7" fmla="*/ 0 w 1264964"/>
                <a:gd name="connsiteY7" fmla="*/ 711543 h 790603"/>
                <a:gd name="connsiteX8" fmla="*/ 0 w 1264964"/>
                <a:gd name="connsiteY8" fmla="*/ 79060 h 79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964" h="790603">
                  <a:moveTo>
                    <a:pt x="0" y="79060"/>
                  </a:moveTo>
                  <a:cubicBezTo>
                    <a:pt x="0" y="35396"/>
                    <a:pt x="35396" y="0"/>
                    <a:pt x="79060" y="0"/>
                  </a:cubicBezTo>
                  <a:lnTo>
                    <a:pt x="1185904" y="0"/>
                  </a:lnTo>
                  <a:cubicBezTo>
                    <a:pt x="1229568" y="0"/>
                    <a:pt x="1264964" y="35396"/>
                    <a:pt x="1264964" y="79060"/>
                  </a:cubicBezTo>
                  <a:lnTo>
                    <a:pt x="1264964" y="711543"/>
                  </a:lnTo>
                  <a:cubicBezTo>
                    <a:pt x="1264964" y="755207"/>
                    <a:pt x="1229568" y="790603"/>
                    <a:pt x="1185904" y="790603"/>
                  </a:cubicBezTo>
                  <a:lnTo>
                    <a:pt x="79060" y="790603"/>
                  </a:lnTo>
                  <a:cubicBezTo>
                    <a:pt x="35396" y="790603"/>
                    <a:pt x="0" y="755207"/>
                    <a:pt x="0" y="711543"/>
                  </a:cubicBezTo>
                  <a:lnTo>
                    <a:pt x="0" y="7906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3636" tIns="43476" rIns="53636" bIns="43476" numCol="1" spcCol="1270" anchor="ctr" anchorCtr="0">
              <a:noAutofit/>
            </a:bodyPr>
            <a:lstStyle/>
            <a:p>
              <a:pPr marL="0" lvl="0" indent="0" defTabSz="711200">
                <a:lnSpc>
                  <a:spcPct val="90000"/>
                </a:lnSpc>
                <a:spcBef>
                  <a:spcPct val="0"/>
                </a:spcBef>
                <a:spcAft>
                  <a:spcPct val="35000"/>
                </a:spcAft>
                <a:buFontTx/>
                <a:buNone/>
              </a:pPr>
              <a:r>
                <a:rPr lang="en-IN" sz="1600" kern="1200" dirty="0"/>
                <a:t>Benchmark to </a:t>
              </a:r>
              <a:r>
                <a:rPr lang="en-IN" sz="1600" kern="1200" dirty="0" err="1"/>
                <a:t>ChargeEV</a:t>
              </a:r>
              <a:r>
                <a:rPr lang="en-IN" sz="1600" kern="1200" dirty="0"/>
                <a:t> App</a:t>
              </a:r>
            </a:p>
          </p:txBody>
        </p:sp>
        <p:sp>
          <p:nvSpPr>
            <p:cNvPr id="33" name="Freeform: Shape 32">
              <a:extLst>
                <a:ext uri="{FF2B5EF4-FFF2-40B4-BE49-F238E27FC236}">
                  <a16:creationId xmlns:a16="http://schemas.microsoft.com/office/drawing/2014/main" id="{BF1F5B9A-CDEF-5FB4-1721-AC13DA3307FF}"/>
                </a:ext>
              </a:extLst>
            </p:cNvPr>
            <p:cNvSpPr/>
            <p:nvPr/>
          </p:nvSpPr>
          <p:spPr>
            <a:xfrm>
              <a:off x="7787084" y="790652"/>
              <a:ext cx="158120" cy="1581206"/>
            </a:xfrm>
            <a:custGeom>
              <a:avLst/>
              <a:gdLst/>
              <a:ahLst/>
              <a:cxnLst/>
              <a:rect l="0" t="0" r="0" b="0"/>
              <a:pathLst>
                <a:path>
                  <a:moveTo>
                    <a:pt x="0" y="0"/>
                  </a:moveTo>
                  <a:lnTo>
                    <a:pt x="0" y="1581206"/>
                  </a:lnTo>
                  <a:lnTo>
                    <a:pt x="158120" y="158120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4" name="Freeform: Shape 33">
              <a:extLst>
                <a:ext uri="{FF2B5EF4-FFF2-40B4-BE49-F238E27FC236}">
                  <a16:creationId xmlns:a16="http://schemas.microsoft.com/office/drawing/2014/main" id="{93F7BF28-0B3A-32DE-7870-AC3B3C28C0C2}"/>
                </a:ext>
              </a:extLst>
            </p:cNvPr>
            <p:cNvSpPr/>
            <p:nvPr/>
          </p:nvSpPr>
          <p:spPr>
            <a:xfrm>
              <a:off x="7945205" y="1976557"/>
              <a:ext cx="1264964" cy="3798255"/>
            </a:xfrm>
            <a:custGeom>
              <a:avLst/>
              <a:gdLst>
                <a:gd name="connsiteX0" fmla="*/ 0 w 1264964"/>
                <a:gd name="connsiteY0" fmla="*/ 79060 h 790603"/>
                <a:gd name="connsiteX1" fmla="*/ 79060 w 1264964"/>
                <a:gd name="connsiteY1" fmla="*/ 0 h 790603"/>
                <a:gd name="connsiteX2" fmla="*/ 1185904 w 1264964"/>
                <a:gd name="connsiteY2" fmla="*/ 0 h 790603"/>
                <a:gd name="connsiteX3" fmla="*/ 1264964 w 1264964"/>
                <a:gd name="connsiteY3" fmla="*/ 79060 h 790603"/>
                <a:gd name="connsiteX4" fmla="*/ 1264964 w 1264964"/>
                <a:gd name="connsiteY4" fmla="*/ 711543 h 790603"/>
                <a:gd name="connsiteX5" fmla="*/ 1185904 w 1264964"/>
                <a:gd name="connsiteY5" fmla="*/ 790603 h 790603"/>
                <a:gd name="connsiteX6" fmla="*/ 79060 w 1264964"/>
                <a:gd name="connsiteY6" fmla="*/ 790603 h 790603"/>
                <a:gd name="connsiteX7" fmla="*/ 0 w 1264964"/>
                <a:gd name="connsiteY7" fmla="*/ 711543 h 790603"/>
                <a:gd name="connsiteX8" fmla="*/ 0 w 1264964"/>
                <a:gd name="connsiteY8" fmla="*/ 79060 h 79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964" h="790603">
                  <a:moveTo>
                    <a:pt x="0" y="79060"/>
                  </a:moveTo>
                  <a:cubicBezTo>
                    <a:pt x="0" y="35396"/>
                    <a:pt x="35396" y="0"/>
                    <a:pt x="79060" y="0"/>
                  </a:cubicBezTo>
                  <a:lnTo>
                    <a:pt x="1185904" y="0"/>
                  </a:lnTo>
                  <a:cubicBezTo>
                    <a:pt x="1229568" y="0"/>
                    <a:pt x="1264964" y="35396"/>
                    <a:pt x="1264964" y="79060"/>
                  </a:cubicBezTo>
                  <a:lnTo>
                    <a:pt x="1264964" y="711543"/>
                  </a:lnTo>
                  <a:cubicBezTo>
                    <a:pt x="1264964" y="755207"/>
                    <a:pt x="1229568" y="790603"/>
                    <a:pt x="1185904" y="790603"/>
                  </a:cubicBezTo>
                  <a:lnTo>
                    <a:pt x="79060" y="790603"/>
                  </a:lnTo>
                  <a:cubicBezTo>
                    <a:pt x="35396" y="790603"/>
                    <a:pt x="0" y="755207"/>
                    <a:pt x="0" y="711543"/>
                  </a:cubicBezTo>
                  <a:lnTo>
                    <a:pt x="0" y="7906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3636" tIns="43476" rIns="53636" bIns="43476" numCol="1" spcCol="1270" anchor="t" anchorCtr="0">
              <a:noAutofit/>
            </a:bodyPr>
            <a:lstStyle/>
            <a:p>
              <a:pPr marL="0" lvl="0" indent="0" defTabSz="711200">
                <a:lnSpc>
                  <a:spcPct val="90000"/>
                </a:lnSpc>
                <a:spcBef>
                  <a:spcPct val="0"/>
                </a:spcBef>
                <a:spcAft>
                  <a:spcPct val="35000"/>
                </a:spcAft>
                <a:buFontTx/>
                <a:buNone/>
              </a:pPr>
              <a:r>
                <a:rPr lang="en-IN" sz="1600" kern="1200" dirty="0"/>
                <a:t>Functions</a:t>
              </a:r>
            </a:p>
            <a:p>
              <a:pPr marL="171450" lvl="1" indent="-171450" defTabSz="711200">
                <a:lnSpc>
                  <a:spcPct val="90000"/>
                </a:lnSpc>
                <a:spcBef>
                  <a:spcPct val="0"/>
                </a:spcBef>
                <a:spcAft>
                  <a:spcPct val="15000"/>
                </a:spcAft>
                <a:buFontTx/>
                <a:buChar char="•"/>
              </a:pPr>
              <a:r>
                <a:rPr lang="en-IN" sz="1600" kern="1200" dirty="0"/>
                <a:t>Charge Station Map</a:t>
              </a:r>
            </a:p>
            <a:p>
              <a:pPr marL="171450" lvl="1" indent="-171450" defTabSz="711200">
                <a:lnSpc>
                  <a:spcPct val="90000"/>
                </a:lnSpc>
                <a:spcBef>
                  <a:spcPct val="0"/>
                </a:spcBef>
                <a:spcAft>
                  <a:spcPct val="15000"/>
                </a:spcAft>
                <a:buFontTx/>
                <a:buChar char="•"/>
              </a:pPr>
              <a:r>
                <a:rPr lang="en-IN" sz="1600" kern="1200" dirty="0"/>
                <a:t>Pay Charging Station</a:t>
              </a:r>
            </a:p>
            <a:p>
              <a:pPr marL="171450" lvl="1" indent="-171450" defTabSz="711200">
                <a:lnSpc>
                  <a:spcPct val="90000"/>
                </a:lnSpc>
                <a:spcBef>
                  <a:spcPct val="0"/>
                </a:spcBef>
                <a:spcAft>
                  <a:spcPct val="15000"/>
                </a:spcAft>
                <a:buFontTx/>
                <a:buChar char="•"/>
              </a:pPr>
              <a:r>
                <a:rPr lang="en-IN" sz="1600" kern="1200" dirty="0"/>
                <a:t>See Car Status</a:t>
              </a:r>
            </a:p>
            <a:p>
              <a:pPr marL="342900" lvl="2" indent="-171450" defTabSz="711200">
                <a:lnSpc>
                  <a:spcPct val="90000"/>
                </a:lnSpc>
                <a:spcBef>
                  <a:spcPct val="0"/>
                </a:spcBef>
                <a:spcAft>
                  <a:spcPct val="15000"/>
                </a:spcAft>
                <a:buFontTx/>
                <a:buChar char="•"/>
              </a:pPr>
              <a:r>
                <a:rPr lang="en-IN" sz="1600" kern="1200" dirty="0"/>
                <a:t>Car has </a:t>
              </a:r>
              <a:r>
                <a:rPr lang="en-IN" sz="1600" kern="1200" dirty="0" err="1"/>
                <a:t>esim</a:t>
              </a:r>
              <a:r>
                <a:rPr lang="en-IN" sz="1600" kern="1200" dirty="0"/>
                <a:t> with interval to update car status</a:t>
              </a:r>
            </a:p>
            <a:p>
              <a:pPr marL="171450" lvl="1" indent="-171450" defTabSz="711200">
                <a:lnSpc>
                  <a:spcPct val="90000"/>
                </a:lnSpc>
                <a:spcBef>
                  <a:spcPct val="0"/>
                </a:spcBef>
                <a:spcAft>
                  <a:spcPct val="15000"/>
                </a:spcAft>
                <a:buFontTx/>
                <a:buChar char="•"/>
              </a:pPr>
              <a:r>
                <a:rPr lang="en-IN" sz="1600" kern="1200" dirty="0"/>
                <a:t>User Driving Pattern, Records, Analysis</a:t>
              </a:r>
            </a:p>
            <a:p>
              <a:pPr marL="171450" lvl="1" indent="-171450" defTabSz="711200">
                <a:lnSpc>
                  <a:spcPct val="90000"/>
                </a:lnSpc>
                <a:spcBef>
                  <a:spcPct val="0"/>
                </a:spcBef>
                <a:spcAft>
                  <a:spcPct val="15000"/>
                </a:spcAft>
                <a:buFontTx/>
                <a:buChar char="•"/>
              </a:pPr>
              <a:r>
                <a:rPr lang="en-IN" sz="1600" kern="1200" dirty="0"/>
                <a:t>Car Usage Analysis, Location History</a:t>
              </a:r>
            </a:p>
            <a:p>
              <a:pPr marL="171450" lvl="1" indent="-171450" defTabSz="711200">
                <a:lnSpc>
                  <a:spcPct val="90000"/>
                </a:lnSpc>
                <a:spcBef>
                  <a:spcPct val="0"/>
                </a:spcBef>
                <a:spcAft>
                  <a:spcPct val="15000"/>
                </a:spcAft>
                <a:buFontTx/>
                <a:buChar char="•"/>
              </a:pPr>
              <a:r>
                <a:rPr lang="en-IN" sz="1600" kern="1200" dirty="0"/>
                <a:t>Any Car use this app to pay charging station (not only client EV Brand) </a:t>
              </a:r>
            </a:p>
          </p:txBody>
        </p:sp>
      </p:grpSp>
    </p:spTree>
    <p:extLst>
      <p:ext uri="{BB962C8B-B14F-4D97-AF65-F5344CB8AC3E}">
        <p14:creationId xmlns:p14="http://schemas.microsoft.com/office/powerpoint/2010/main" val="341181228"/>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lide Number Placeholder 19"/>
          <p:cNvSpPr txBox="1">
            <a:spLocks noGrp="1"/>
          </p:cNvSpPr>
          <p:nvPr>
            <p:ph type="sldNum" sz="quarter" idx="4294967295"/>
          </p:nvPr>
        </p:nvSpPr>
        <p:spPr>
          <a:xfrm>
            <a:off x="11401018" y="6414761"/>
            <a:ext cx="181378" cy="24830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
        <p:nvSpPr>
          <p:cNvPr id="10" name="The Big Idea">
            <a:extLst>
              <a:ext uri="{FF2B5EF4-FFF2-40B4-BE49-F238E27FC236}">
                <a16:creationId xmlns:a16="http://schemas.microsoft.com/office/drawing/2014/main" id="{9FBF92BA-FF73-615C-E5D5-EE078E977CB7}"/>
              </a:ext>
            </a:extLst>
          </p:cNvPr>
          <p:cNvSpPr txBox="1"/>
          <p:nvPr/>
        </p:nvSpPr>
        <p:spPr>
          <a:xfrm>
            <a:off x="364988" y="874345"/>
            <a:ext cx="11827012" cy="52321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defRPr sz="4000" u="sng">
                <a:latin typeface="Century Gothic"/>
                <a:ea typeface="Century Gothic"/>
                <a:cs typeface="Century Gothic"/>
                <a:sym typeface="Century Gothic"/>
              </a:defRPr>
            </a:lvl1pPr>
          </a:lstStyle>
          <a:p>
            <a:pPr>
              <a:buClr>
                <a:srgbClr val="000000"/>
              </a:buClr>
              <a:buSzPts val="4000"/>
            </a:pPr>
            <a:r>
              <a:rPr lang="en-IN" sz="2800" dirty="0">
                <a:cs typeface="Arial"/>
                <a:sym typeface="Arial"/>
              </a:rPr>
              <a:t>Main Features</a:t>
            </a:r>
            <a:endParaRPr lang="en-US" sz="2800" dirty="0">
              <a:cs typeface="Arial"/>
              <a:sym typeface="Arial"/>
            </a:endParaRPr>
          </a:p>
        </p:txBody>
      </p:sp>
      <p:graphicFrame>
        <p:nvGraphicFramePr>
          <p:cNvPr id="2" name="Diagram 1">
            <a:extLst>
              <a:ext uri="{FF2B5EF4-FFF2-40B4-BE49-F238E27FC236}">
                <a16:creationId xmlns:a16="http://schemas.microsoft.com/office/drawing/2014/main" id="{52B816A3-635E-A60E-A899-67A09E222652}"/>
              </a:ext>
            </a:extLst>
          </p:cNvPr>
          <p:cNvGraphicFramePr/>
          <p:nvPr>
            <p:extLst>
              <p:ext uri="{D42A27DB-BD31-4B8C-83A1-F6EECF244321}">
                <p14:modId xmlns:p14="http://schemas.microsoft.com/office/powerpoint/2010/main" val="98279272"/>
              </p:ext>
            </p:extLst>
          </p:nvPr>
        </p:nvGraphicFramePr>
        <p:xfrm>
          <a:off x="1" y="1500285"/>
          <a:ext cx="12191999" cy="53577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7087726"/>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lide Number Placeholder 19"/>
          <p:cNvSpPr txBox="1">
            <a:spLocks noGrp="1"/>
          </p:cNvSpPr>
          <p:nvPr>
            <p:ph type="sldNum" sz="quarter" idx="4294967295"/>
          </p:nvPr>
        </p:nvSpPr>
        <p:spPr>
          <a:xfrm>
            <a:off x="11401018" y="6414761"/>
            <a:ext cx="181378" cy="24830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10" name="The Big Idea">
            <a:extLst>
              <a:ext uri="{FF2B5EF4-FFF2-40B4-BE49-F238E27FC236}">
                <a16:creationId xmlns:a16="http://schemas.microsoft.com/office/drawing/2014/main" id="{9FBF92BA-FF73-615C-E5D5-EE078E977CB7}"/>
              </a:ext>
            </a:extLst>
          </p:cNvPr>
          <p:cNvSpPr txBox="1"/>
          <p:nvPr/>
        </p:nvSpPr>
        <p:spPr>
          <a:xfrm>
            <a:off x="364988" y="884736"/>
            <a:ext cx="11827012" cy="52321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defRPr sz="4000" u="sng">
                <a:latin typeface="Century Gothic"/>
                <a:ea typeface="Century Gothic"/>
                <a:cs typeface="Century Gothic"/>
                <a:sym typeface="Century Gothic"/>
              </a:defRPr>
            </a:lvl1pPr>
          </a:lstStyle>
          <a:p>
            <a:pPr>
              <a:buClr>
                <a:srgbClr val="000000"/>
              </a:buClr>
              <a:buSzPts val="4000"/>
            </a:pPr>
            <a:r>
              <a:rPr lang="en-IN" sz="2800" dirty="0">
                <a:cs typeface="Arial"/>
                <a:sym typeface="Arial"/>
              </a:rPr>
              <a:t>Key Features</a:t>
            </a:r>
            <a:endParaRPr lang="en-US" sz="2800" dirty="0">
              <a:cs typeface="Arial"/>
              <a:sym typeface="Arial"/>
            </a:endParaRPr>
          </a:p>
        </p:txBody>
      </p:sp>
      <p:pic>
        <p:nvPicPr>
          <p:cNvPr id="20" name="Picture 19">
            <a:extLst>
              <a:ext uri="{FF2B5EF4-FFF2-40B4-BE49-F238E27FC236}">
                <a16:creationId xmlns:a16="http://schemas.microsoft.com/office/drawing/2014/main" id="{00CBF1D8-C97E-D0E3-D330-DECE04883565}"/>
              </a:ext>
            </a:extLst>
          </p:cNvPr>
          <p:cNvPicPr>
            <a:picLocks noChangeAspect="1"/>
          </p:cNvPicPr>
          <p:nvPr/>
        </p:nvPicPr>
        <p:blipFill rotWithShape="1">
          <a:blip r:embed="rId2">
            <a:extLst>
              <a:ext uri="{28A0092B-C50C-407E-A947-70E740481C1C}">
                <a14:useLocalDpi xmlns:a14="http://schemas.microsoft.com/office/drawing/2010/main" val="0"/>
              </a:ext>
            </a:extLst>
          </a:blip>
          <a:srcRect l="1122" t="2922" r="841" b="4539"/>
          <a:stretch/>
        </p:blipFill>
        <p:spPr>
          <a:xfrm>
            <a:off x="364988" y="1328958"/>
            <a:ext cx="11594948" cy="5507181"/>
          </a:xfrm>
          <a:prstGeom prst="rect">
            <a:avLst/>
          </a:prstGeom>
        </p:spPr>
      </p:pic>
      <p:sp>
        <p:nvSpPr>
          <p:cNvPr id="21" name="TextBox 20">
            <a:extLst>
              <a:ext uri="{FF2B5EF4-FFF2-40B4-BE49-F238E27FC236}">
                <a16:creationId xmlns:a16="http://schemas.microsoft.com/office/drawing/2014/main" id="{75FA71D0-B226-75FD-A2F6-72AC0BE8E209}"/>
              </a:ext>
            </a:extLst>
          </p:cNvPr>
          <p:cNvSpPr txBox="1"/>
          <p:nvPr/>
        </p:nvSpPr>
        <p:spPr>
          <a:xfrm>
            <a:off x="7876309" y="1766454"/>
            <a:ext cx="1943798"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chemeClr val="bg1"/>
                </a:solidFill>
                <a:effectLst/>
                <a:uFillTx/>
                <a:latin typeface="Calibri (Body)"/>
                <a:sym typeface="Helvetica"/>
              </a:rPr>
              <a:t>Book car for test drive</a:t>
            </a:r>
          </a:p>
        </p:txBody>
      </p:sp>
      <p:sp>
        <p:nvSpPr>
          <p:cNvPr id="22" name="TextBox 21">
            <a:extLst>
              <a:ext uri="{FF2B5EF4-FFF2-40B4-BE49-F238E27FC236}">
                <a16:creationId xmlns:a16="http://schemas.microsoft.com/office/drawing/2014/main" id="{F477AB4B-FC42-381E-CF47-BB013AE95083}"/>
              </a:ext>
            </a:extLst>
          </p:cNvPr>
          <p:cNvSpPr txBox="1"/>
          <p:nvPr/>
        </p:nvSpPr>
        <p:spPr>
          <a:xfrm>
            <a:off x="8558645" y="3186545"/>
            <a:ext cx="140198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chemeClr val="bg1"/>
                </a:solidFill>
                <a:effectLst/>
                <a:uFillTx/>
                <a:latin typeface="Calibri (Body)"/>
                <a:sym typeface="Helvetica"/>
              </a:rPr>
              <a:t>Pay Car Deposit</a:t>
            </a:r>
          </a:p>
        </p:txBody>
      </p:sp>
      <p:sp>
        <p:nvSpPr>
          <p:cNvPr id="23" name="TextBox 22">
            <a:extLst>
              <a:ext uri="{FF2B5EF4-FFF2-40B4-BE49-F238E27FC236}">
                <a16:creationId xmlns:a16="http://schemas.microsoft.com/office/drawing/2014/main" id="{048689EE-FA99-0485-596A-7A393D02C394}"/>
              </a:ext>
            </a:extLst>
          </p:cNvPr>
          <p:cNvSpPr txBox="1"/>
          <p:nvPr/>
        </p:nvSpPr>
        <p:spPr>
          <a:xfrm>
            <a:off x="8558645" y="4606636"/>
            <a:ext cx="10124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chemeClr val="bg1"/>
                </a:solidFill>
                <a:effectLst/>
                <a:uFillTx/>
                <a:latin typeface="Calibri (Body)"/>
                <a:sym typeface="Helvetica"/>
              </a:rPr>
              <a:t>Apply Loan</a:t>
            </a:r>
          </a:p>
        </p:txBody>
      </p:sp>
      <p:sp>
        <p:nvSpPr>
          <p:cNvPr id="24" name="TextBox 23">
            <a:extLst>
              <a:ext uri="{FF2B5EF4-FFF2-40B4-BE49-F238E27FC236}">
                <a16:creationId xmlns:a16="http://schemas.microsoft.com/office/drawing/2014/main" id="{B2945A48-8352-7504-141B-F01C0854D53D}"/>
              </a:ext>
            </a:extLst>
          </p:cNvPr>
          <p:cNvSpPr txBox="1"/>
          <p:nvPr/>
        </p:nvSpPr>
        <p:spPr>
          <a:xfrm>
            <a:off x="7876309" y="6026727"/>
            <a:ext cx="2386227"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chemeClr val="bg1"/>
                </a:solidFill>
                <a:effectLst/>
                <a:uFillTx/>
                <a:latin typeface="Calibri (Body)"/>
                <a:sym typeface="Helvetica"/>
              </a:rPr>
              <a:t>Book Maintenance Services</a:t>
            </a:r>
          </a:p>
        </p:txBody>
      </p:sp>
      <p:sp>
        <p:nvSpPr>
          <p:cNvPr id="25" name="TextBox 24">
            <a:extLst>
              <a:ext uri="{FF2B5EF4-FFF2-40B4-BE49-F238E27FC236}">
                <a16:creationId xmlns:a16="http://schemas.microsoft.com/office/drawing/2014/main" id="{6A8C46DF-6F11-1A73-4C1F-D110DD69D3C1}"/>
              </a:ext>
            </a:extLst>
          </p:cNvPr>
          <p:cNvSpPr txBox="1"/>
          <p:nvPr/>
        </p:nvSpPr>
        <p:spPr>
          <a:xfrm>
            <a:off x="1378527" y="1766454"/>
            <a:ext cx="1363511"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IN" sz="1600" dirty="0">
                <a:solidFill>
                  <a:schemeClr val="bg1"/>
                </a:solidFill>
                <a:latin typeface="Calibri (Body)"/>
              </a:rPr>
              <a:t>Mobile friendly</a:t>
            </a:r>
            <a:endParaRPr kumimoji="0" lang="en-IN" sz="1600" b="0" i="0" u="none" strike="noStrike" cap="none" spc="0" normalizeH="0" baseline="0" dirty="0">
              <a:ln>
                <a:noFill/>
              </a:ln>
              <a:solidFill>
                <a:schemeClr val="bg1"/>
              </a:solidFill>
              <a:effectLst/>
              <a:uFillTx/>
              <a:latin typeface="Calibri (Body)"/>
              <a:sym typeface="Helvetica"/>
            </a:endParaRPr>
          </a:p>
        </p:txBody>
      </p:sp>
      <p:sp>
        <p:nvSpPr>
          <p:cNvPr id="26" name="TextBox 25">
            <a:extLst>
              <a:ext uri="{FF2B5EF4-FFF2-40B4-BE49-F238E27FC236}">
                <a16:creationId xmlns:a16="http://schemas.microsoft.com/office/drawing/2014/main" id="{F9BCB1CD-8964-0BE2-E662-8F3A6A3AABE5}"/>
              </a:ext>
            </a:extLst>
          </p:cNvPr>
          <p:cNvSpPr txBox="1"/>
          <p:nvPr/>
        </p:nvSpPr>
        <p:spPr>
          <a:xfrm>
            <a:off x="637309" y="3209514"/>
            <a:ext cx="2198675"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IN" sz="1600" dirty="0" err="1">
                <a:solidFill>
                  <a:schemeClr val="bg1"/>
                </a:solidFill>
                <a:latin typeface="Calibri (Body)"/>
              </a:rPr>
              <a:t>Esim</a:t>
            </a:r>
            <a:r>
              <a:rPr lang="en-IN" sz="1600" dirty="0">
                <a:solidFill>
                  <a:schemeClr val="bg1"/>
                </a:solidFill>
                <a:latin typeface="Calibri (Body)"/>
              </a:rPr>
              <a:t> to update car status</a:t>
            </a:r>
            <a:endParaRPr kumimoji="0" lang="en-IN" sz="1600" b="0" i="0" u="none" strike="noStrike" cap="none" spc="0" normalizeH="0" baseline="0" dirty="0">
              <a:ln>
                <a:noFill/>
              </a:ln>
              <a:solidFill>
                <a:schemeClr val="bg1"/>
              </a:solidFill>
              <a:effectLst/>
              <a:uFillTx/>
              <a:latin typeface="Calibri (Body)"/>
              <a:sym typeface="Helvetica"/>
            </a:endParaRPr>
          </a:p>
        </p:txBody>
      </p:sp>
      <p:sp>
        <p:nvSpPr>
          <p:cNvPr id="27" name="TextBox 26">
            <a:extLst>
              <a:ext uri="{FF2B5EF4-FFF2-40B4-BE49-F238E27FC236}">
                <a16:creationId xmlns:a16="http://schemas.microsoft.com/office/drawing/2014/main" id="{0F4C195E-7C1F-0C54-F89D-E11172E5239B}"/>
              </a:ext>
            </a:extLst>
          </p:cNvPr>
          <p:cNvSpPr txBox="1"/>
          <p:nvPr/>
        </p:nvSpPr>
        <p:spPr>
          <a:xfrm>
            <a:off x="737754" y="4483525"/>
            <a:ext cx="2187454" cy="584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IN" sz="1600" dirty="0">
                <a:solidFill>
                  <a:schemeClr val="bg1"/>
                </a:solidFill>
                <a:latin typeface="Calibri (Body)"/>
              </a:rPr>
              <a:t>Other car can use app to </a:t>
            </a:r>
          </a:p>
          <a:p>
            <a:pPr marL="0" marR="0" indent="0" algn="l" defTabSz="457200" rtl="0" fontAlgn="auto" latinLnBrk="0" hangingPunct="0">
              <a:lnSpc>
                <a:spcPct val="100000"/>
              </a:lnSpc>
              <a:spcBef>
                <a:spcPts val="0"/>
              </a:spcBef>
              <a:spcAft>
                <a:spcPts val="0"/>
              </a:spcAft>
              <a:buClrTx/>
              <a:buSzTx/>
              <a:buFontTx/>
              <a:buNone/>
              <a:tabLst/>
            </a:pPr>
            <a:r>
              <a:rPr lang="en-IN" sz="1600" dirty="0">
                <a:solidFill>
                  <a:schemeClr val="bg1"/>
                </a:solidFill>
                <a:latin typeface="Calibri (Body)"/>
              </a:rPr>
              <a:t>pay EV app </a:t>
            </a:r>
            <a:endParaRPr kumimoji="0" lang="en-IN" sz="1600" b="0" i="0" u="none" strike="noStrike" cap="none" spc="0" normalizeH="0" baseline="0" dirty="0">
              <a:ln>
                <a:noFill/>
              </a:ln>
              <a:solidFill>
                <a:schemeClr val="bg1"/>
              </a:solidFill>
              <a:effectLst/>
              <a:uFillTx/>
              <a:latin typeface="Calibri (Body)"/>
              <a:sym typeface="Helvetica"/>
            </a:endParaRPr>
          </a:p>
        </p:txBody>
      </p:sp>
      <p:sp>
        <p:nvSpPr>
          <p:cNvPr id="28" name="TextBox 27">
            <a:extLst>
              <a:ext uri="{FF2B5EF4-FFF2-40B4-BE49-F238E27FC236}">
                <a16:creationId xmlns:a16="http://schemas.microsoft.com/office/drawing/2014/main" id="{1336CB14-A7F4-800F-3E9E-529AD8C4C281}"/>
              </a:ext>
            </a:extLst>
          </p:cNvPr>
          <p:cNvSpPr txBox="1"/>
          <p:nvPr/>
        </p:nvSpPr>
        <p:spPr>
          <a:xfrm>
            <a:off x="1463922" y="5947320"/>
            <a:ext cx="1778688" cy="584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IN" sz="1600" dirty="0">
                <a:solidFill>
                  <a:schemeClr val="bg1"/>
                </a:solidFill>
                <a:latin typeface="Calibri (Body)"/>
              </a:rPr>
              <a:t>24 hours / 365 days </a:t>
            </a:r>
          </a:p>
          <a:p>
            <a:pPr marL="0" marR="0" indent="0" algn="l" defTabSz="457200" rtl="0" fontAlgn="auto" latinLnBrk="0" hangingPunct="0">
              <a:lnSpc>
                <a:spcPct val="100000"/>
              </a:lnSpc>
              <a:spcBef>
                <a:spcPts val="0"/>
              </a:spcBef>
              <a:spcAft>
                <a:spcPts val="0"/>
              </a:spcAft>
              <a:buClrTx/>
              <a:buSzTx/>
              <a:buFontTx/>
              <a:buNone/>
              <a:tabLst/>
            </a:pPr>
            <a:r>
              <a:rPr lang="en-IN" sz="1600" dirty="0">
                <a:solidFill>
                  <a:schemeClr val="bg1"/>
                </a:solidFill>
                <a:latin typeface="Calibri (Body)"/>
              </a:rPr>
              <a:t>maintenance</a:t>
            </a:r>
            <a:endParaRPr kumimoji="0" lang="en-IN" sz="1600" b="0" i="0" u="none" strike="noStrike" cap="none" spc="0" normalizeH="0" baseline="0" dirty="0">
              <a:ln>
                <a:noFill/>
              </a:ln>
              <a:solidFill>
                <a:schemeClr val="bg1"/>
              </a:solidFill>
              <a:effectLst/>
              <a:uFillTx/>
              <a:latin typeface="Calibri (Body)"/>
              <a:sym typeface="Helvetica"/>
            </a:endParaRPr>
          </a:p>
        </p:txBody>
      </p:sp>
    </p:spTree>
    <p:extLst>
      <p:ext uri="{BB962C8B-B14F-4D97-AF65-F5344CB8AC3E}">
        <p14:creationId xmlns:p14="http://schemas.microsoft.com/office/powerpoint/2010/main" val="980978438"/>
      </p:ext>
    </p:extLst>
  </p:cSld>
  <p:clrMapOvr>
    <a:masterClrMapping/>
  </p:clrMapOvr>
  <p:transition spd="slow">
    <p:cover/>
  </p:transition>
</p:sld>
</file>

<file path=ppt/theme/theme1.xml><?xml version="1.0" encoding="utf-8"?>
<a:theme xmlns:a="http://schemas.openxmlformats.org/drawingml/2006/main" name="techstar">
  <a:themeElements>
    <a:clrScheme name="techstar">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techstar">
      <a:majorFont>
        <a:latin typeface="Helvetica"/>
        <a:ea typeface="Helvetica"/>
        <a:cs typeface="Helvetica"/>
      </a:majorFont>
      <a:minorFont>
        <a:latin typeface="Calibri"/>
        <a:ea typeface="Calibri"/>
        <a:cs typeface="Calibri"/>
      </a:minorFont>
    </a:fontScheme>
    <a:fmtScheme name="techsta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echstar">
  <a:themeElements>
    <a:clrScheme name="techstar">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techstar">
      <a:majorFont>
        <a:latin typeface="Helvetica"/>
        <a:ea typeface="Helvetica"/>
        <a:cs typeface="Helvetica"/>
      </a:majorFont>
      <a:minorFont>
        <a:latin typeface="Calibri"/>
        <a:ea typeface="Calibri"/>
        <a:cs typeface="Calibri"/>
      </a:minorFont>
    </a:fontScheme>
    <a:fmtScheme name="techsta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9919</TotalTime>
  <Words>1542</Words>
  <Application>Microsoft Office PowerPoint</Application>
  <PresentationFormat>Widescreen</PresentationFormat>
  <Paragraphs>326</Paragraphs>
  <Slides>28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avenir next w01</vt:lpstr>
      <vt:lpstr>Calibri</vt:lpstr>
      <vt:lpstr>Calibri (Body)</vt:lpstr>
      <vt:lpstr>Century Gothic</vt:lpstr>
      <vt:lpstr>Helvetica</vt:lpstr>
      <vt:lpstr>Lato</vt:lpstr>
      <vt:lpstr>Lato Black</vt:lpstr>
      <vt:lpstr>Montserrat Black</vt:lpstr>
      <vt:lpstr>Raleway</vt:lpstr>
      <vt:lpstr>techstar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Fathima Simans</dc:creator>
  <cp:lastModifiedBy>Fathima Simans</cp:lastModifiedBy>
  <cp:revision>861</cp:revision>
  <dcterms:modified xsi:type="dcterms:W3CDTF">2022-08-23T14:35:31Z</dcterms:modified>
</cp:coreProperties>
</file>